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 id="2147483736" r:id="rId5"/>
    <p:sldMasterId id="2147483749" r:id="rId6"/>
  </p:sldMasterIdLst>
  <p:notesMasterIdLst>
    <p:notesMasterId r:id="rId31"/>
  </p:notesMasterIdLst>
  <p:handoutMasterIdLst>
    <p:handoutMasterId r:id="rId32"/>
  </p:handoutMasterIdLst>
  <p:sldIdLst>
    <p:sldId id="10092" r:id="rId7"/>
    <p:sldId id="10466" r:id="rId8"/>
    <p:sldId id="10509" r:id="rId9"/>
    <p:sldId id="2142532513" r:id="rId10"/>
    <p:sldId id="2142532510" r:id="rId11"/>
    <p:sldId id="2142532511" r:id="rId12"/>
    <p:sldId id="2142532512" r:id="rId13"/>
    <p:sldId id="2142532518" r:id="rId14"/>
    <p:sldId id="2142532506" r:id="rId15"/>
    <p:sldId id="2142532520" r:id="rId16"/>
    <p:sldId id="2142532509" r:id="rId17"/>
    <p:sldId id="10511" r:id="rId18"/>
    <p:sldId id="2142532515" r:id="rId19"/>
    <p:sldId id="10079" r:id="rId20"/>
    <p:sldId id="10080" r:id="rId21"/>
    <p:sldId id="10513" r:id="rId22"/>
    <p:sldId id="2142532519" r:id="rId23"/>
    <p:sldId id="10512" r:id="rId24"/>
    <p:sldId id="2142532502" r:id="rId25"/>
    <p:sldId id="10514" r:id="rId26"/>
    <p:sldId id="10505" r:id="rId27"/>
    <p:sldId id="10503" r:id="rId28"/>
    <p:sldId id="10504" r:id="rId29"/>
    <p:sldId id="10150"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64A52D3D-CB97-7542-94A0-F386CEE0CAAA}">
          <p14:sldIdLst>
            <p14:sldId id="10092"/>
            <p14:sldId id="10466"/>
            <p14:sldId id="10509"/>
            <p14:sldId id="2142532513"/>
            <p14:sldId id="2142532510"/>
            <p14:sldId id="2142532511"/>
            <p14:sldId id="2142532512"/>
            <p14:sldId id="2142532518"/>
            <p14:sldId id="2142532506"/>
            <p14:sldId id="2142532520"/>
            <p14:sldId id="2142532509"/>
            <p14:sldId id="10511"/>
            <p14:sldId id="2142532515"/>
            <p14:sldId id="10079"/>
            <p14:sldId id="10080"/>
            <p14:sldId id="10513"/>
            <p14:sldId id="2142532519"/>
            <p14:sldId id="10512"/>
            <p14:sldId id="2142532502"/>
            <p14:sldId id="10514"/>
            <p14:sldId id="10505"/>
            <p14:sldId id="10503"/>
            <p14:sldId id="10504"/>
            <p14:sldId id="10150"/>
          </p14:sldIdLst>
        </p14:section>
      </p14:sectionLst>
    </p:ext>
    <p:ext uri="{EFAFB233-063F-42B5-8137-9DF3F51BA10A}">
      <p15:sldGuideLst xmlns:p15="http://schemas.microsoft.com/office/powerpoint/2012/main">
        <p15:guide id="1" pos="1608" userDrawn="1">
          <p15:clr>
            <a:srgbClr val="A4A3A4"/>
          </p15:clr>
        </p15:guide>
        <p15:guide id="2" orient="horz" pos="20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me Pedregal" initials="JP" lastIdx="1" clrIdx="0">
    <p:extLst>
      <p:ext uri="{19B8F6BF-5375-455C-9EA6-DF929625EA0E}">
        <p15:presenceInfo xmlns:p15="http://schemas.microsoft.com/office/powerpoint/2012/main" userId="S::jaime.pedregal@ibm.com::780357e1-7e8c-438a-a3ea-fbf54520b6a5" providerId="AD"/>
      </p:ext>
    </p:extLst>
  </p:cmAuthor>
  <p:cmAuthor id="2" name="Jaime Pedregal" initials="JP [2]" lastIdx="11" clrIdx="1">
    <p:extLst>
      <p:ext uri="{19B8F6BF-5375-455C-9EA6-DF929625EA0E}">
        <p15:presenceInfo xmlns:p15="http://schemas.microsoft.com/office/powerpoint/2012/main" userId="SmFn8H8erXhpMZa7DqfhE05SP1nxbnuNwwcFJeLL0H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0B6"/>
    <a:srgbClr val="7DB0D2"/>
    <a:srgbClr val="AC0000"/>
    <a:srgbClr val="C00000"/>
    <a:srgbClr val="AC5FDA"/>
    <a:srgbClr val="D00000"/>
    <a:srgbClr val="FFFFFF"/>
    <a:srgbClr val="AF7FE5"/>
    <a:srgbClr val="BC3ADB"/>
    <a:srgbClr val="B464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3792" autoAdjust="0"/>
  </p:normalViewPr>
  <p:slideViewPr>
    <p:cSldViewPr snapToGrid="0">
      <p:cViewPr varScale="1">
        <p:scale>
          <a:sx n="32" d="100"/>
          <a:sy n="32" d="100"/>
        </p:scale>
        <p:origin x="672" y="32"/>
      </p:cViewPr>
      <p:guideLst>
        <p:guide pos="1608"/>
        <p:guide orient="horz" pos="2064"/>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8E15A2-F735-4862-8DE5-9A58C00DC3F6}"/>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es-ES" dirty="0"/>
          </a:p>
        </p:txBody>
      </p:sp>
      <p:sp>
        <p:nvSpPr>
          <p:cNvPr id="3" name="Date Placeholder 2">
            <a:extLst>
              <a:ext uri="{FF2B5EF4-FFF2-40B4-BE49-F238E27FC236}">
                <a16:creationId xmlns:a16="http://schemas.microsoft.com/office/drawing/2014/main" id="{5900D521-DEA1-4182-82B7-BC001F0F7BCC}"/>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6AD47659-2A37-4E36-8949-56E8F5305A27}" type="datetimeFigureOut">
              <a:rPr lang="es-ES" smtClean="0"/>
              <a:t>08/10/2020</a:t>
            </a:fld>
            <a:endParaRPr lang="es-ES" dirty="0"/>
          </a:p>
        </p:txBody>
      </p:sp>
      <p:sp>
        <p:nvSpPr>
          <p:cNvPr id="4" name="Footer Placeholder 3">
            <a:extLst>
              <a:ext uri="{FF2B5EF4-FFF2-40B4-BE49-F238E27FC236}">
                <a16:creationId xmlns:a16="http://schemas.microsoft.com/office/drawing/2014/main" id="{B7BA2CF9-3122-4E3A-AA39-F2AEDC5BAA9A}"/>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a:extLst>
              <a:ext uri="{FF2B5EF4-FFF2-40B4-BE49-F238E27FC236}">
                <a16:creationId xmlns:a16="http://schemas.microsoft.com/office/drawing/2014/main" id="{3556DE72-EC41-431E-9B6D-DFE5F91310A9}"/>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AEB2F9A7-AE55-44FE-AE33-2D2AFD068187}" type="slidenum">
              <a:rPr lang="es-ES" smtClean="0"/>
              <a:t>‹#›</a:t>
            </a:fld>
            <a:endParaRPr lang="es-ES" dirty="0"/>
          </a:p>
        </p:txBody>
      </p:sp>
    </p:spTree>
    <p:extLst>
      <p:ext uri="{BB962C8B-B14F-4D97-AF65-F5344CB8AC3E}">
        <p14:creationId xmlns:p14="http://schemas.microsoft.com/office/powerpoint/2010/main" val="4204675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6" name="Shape 486"/>
          <p:cNvSpPr>
            <a:spLocks noGrp="1" noRot="1" noChangeAspect="1"/>
          </p:cNvSpPr>
          <p:nvPr>
            <p:ph type="sldImg"/>
          </p:nvPr>
        </p:nvSpPr>
        <p:spPr>
          <a:xfrm>
            <a:off x="87313" y="744538"/>
            <a:ext cx="6619875" cy="3724275"/>
          </a:xfrm>
          <a:prstGeom prst="rect">
            <a:avLst/>
          </a:prstGeom>
        </p:spPr>
        <p:txBody>
          <a:bodyPr/>
          <a:lstStyle/>
          <a:p>
            <a:endParaRPr dirty="0"/>
          </a:p>
        </p:txBody>
      </p:sp>
      <p:sp>
        <p:nvSpPr>
          <p:cNvPr id="487" name="Shape 487"/>
          <p:cNvSpPr>
            <a:spLocks noGrp="1"/>
          </p:cNvSpPr>
          <p:nvPr>
            <p:ph type="body" sz="quarter" idx="1"/>
          </p:nvPr>
        </p:nvSpPr>
        <p:spPr>
          <a:xfrm>
            <a:off x="905934" y="4717415"/>
            <a:ext cx="4982633" cy="4469130"/>
          </a:xfrm>
          <a:prstGeom prst="rect">
            <a:avLst/>
          </a:prstGeom>
        </p:spPr>
        <p:txBody>
          <a:bodyPr/>
          <a:lstStyle/>
          <a:p>
            <a:endParaRPr/>
          </a:p>
        </p:txBody>
      </p:sp>
    </p:spTree>
    <p:extLst>
      <p:ext uri="{BB962C8B-B14F-4D97-AF65-F5344CB8AC3E}">
        <p14:creationId xmlns:p14="http://schemas.microsoft.com/office/powerpoint/2010/main" val="53281834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833553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134266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22490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69893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493793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833676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10"/>
          </p:nvPr>
        </p:nvSpPr>
        <p:spPr/>
        <p:txBody>
          <a:bodyPr/>
          <a:lstStyle/>
          <a:p>
            <a:fld id="{BE374ED2-69C1-D348-BE18-DE2DEBD00C7E}" type="slidenum">
              <a:rPr lang="uk-UA" smtClean="0"/>
              <a:t>17</a:t>
            </a:fld>
            <a:endParaRPr lang="uk-UA"/>
          </a:p>
        </p:txBody>
      </p:sp>
    </p:spTree>
    <p:extLst>
      <p:ext uri="{BB962C8B-B14F-4D97-AF65-F5344CB8AC3E}">
        <p14:creationId xmlns:p14="http://schemas.microsoft.com/office/powerpoint/2010/main" val="2977838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172262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934236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541927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1386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698379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75144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022106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87313" y="744538"/>
            <a:ext cx="6619875" cy="3724275"/>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112331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700669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72068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451912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58899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7464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857280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Tree>
    <p:extLst>
      <p:ext uri="{BB962C8B-B14F-4D97-AF65-F5344CB8AC3E}">
        <p14:creationId xmlns:p14="http://schemas.microsoft.com/office/powerpoint/2010/main" val="199478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C60B320C-F93D-45A7-B5CC-5C18ED1F85FB}"/>
              </a:ext>
            </a:extLst>
          </p:cNvPr>
          <p:cNvSpPr>
            <a:spLocks noGrp="1"/>
          </p:cNvSpPr>
          <p:nvPr>
            <p:ph type="sldNum" sz="quarter" idx="12"/>
          </p:nvPr>
        </p:nvSpPr>
        <p:spPr>
          <a:xfrm>
            <a:off x="17461690" y="12419201"/>
            <a:ext cx="5486400" cy="730250"/>
          </a:xfrm>
        </p:spPr>
        <p:txBody>
          <a:bodyPr/>
          <a:lstStyle>
            <a:lvl1pPr>
              <a:defRPr sz="2600">
                <a:solidFill>
                  <a:schemeClr val="accent1"/>
                </a:solidFill>
              </a:defRPr>
            </a:lvl1pPr>
          </a:lstStyle>
          <a:p>
            <a:fld id="{BC0D97B6-E32F-4D7D-B839-7C3B51F2640F}" type="slidenum">
              <a:rPr lang="es-ES" smtClean="0">
                <a:solidFill>
                  <a:srgbClr val="EB0000"/>
                </a:solidFill>
              </a:rPr>
              <a:pPr/>
              <a:t>‹#›</a:t>
            </a:fld>
            <a:endParaRPr lang="es-ES" dirty="0">
              <a:solidFill>
                <a:srgbClr val="EB0000"/>
              </a:solidFill>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1665283" y="2200479"/>
            <a:ext cx="21271686" cy="9813330"/>
          </a:xfrm>
        </p:spPr>
        <p:txBody>
          <a:bodyPr>
            <a:normAutofit/>
          </a:bodyPr>
          <a:lstStyle>
            <a:lvl1pPr marL="864000" indent="-792000">
              <a:buClr>
                <a:schemeClr val="accent1"/>
              </a:buClr>
              <a:buSzPct val="45000"/>
              <a:buFont typeface="+mj-lt"/>
              <a:buAutoNum type="arabicPeriod"/>
              <a:defRPr lang="es-ES" sz="8000" b="1" kern="1200" dirty="0" smtClean="0">
                <a:solidFill>
                  <a:srgbClr val="3C3C3B"/>
                </a:solidFill>
                <a:latin typeface="+mn-lt"/>
                <a:ea typeface="+mn-ea"/>
                <a:cs typeface="+mn-cs"/>
              </a:defRPr>
            </a:lvl1pPr>
            <a:lvl2pPr marL="914400" indent="0">
              <a:buNone/>
              <a:defRPr/>
            </a:lvl2pPr>
          </a:lstStyle>
          <a:p>
            <a:pPr lvl="0"/>
            <a:r>
              <a:rPr lang="es-ES"/>
              <a:t>Editar los estilos de texto del patrón</a:t>
            </a:r>
          </a:p>
        </p:txBody>
      </p:sp>
    </p:spTree>
    <p:extLst>
      <p:ext uri="{BB962C8B-B14F-4D97-AF65-F5344CB8AC3E}">
        <p14:creationId xmlns:p14="http://schemas.microsoft.com/office/powerpoint/2010/main" val="76224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White">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0">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283406250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Light_Blank">
    <p:bg>
      <p:bgPr>
        <a:solidFill>
          <a:schemeClr val="bg1">
            <a:lumMod val="95000"/>
          </a:schemeClr>
        </a:solidFill>
        <a:effectLst/>
      </p:bgPr>
    </p:bg>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0">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225928946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6" y="508000"/>
            <a:ext cx="23622002" cy="1778000"/>
          </a:xfrm>
        </p:spPr>
        <p:txBody>
          <a:bodyPr/>
          <a:lstStyle>
            <a:lvl1pPr>
              <a:defRPr b="0"/>
            </a:lvl1pPr>
          </a:lstStyle>
          <a:p>
            <a:r>
              <a:rPr lang="en-US"/>
              <a:t>Click to edit Master title style</a:t>
            </a:r>
          </a:p>
        </p:txBody>
      </p:sp>
      <p:sp>
        <p:nvSpPr>
          <p:cNvPr id="3" name="Content Placeholder 2"/>
          <p:cNvSpPr>
            <a:spLocks noGrp="1"/>
          </p:cNvSpPr>
          <p:nvPr>
            <p:ph idx="1"/>
          </p:nvPr>
        </p:nvSpPr>
        <p:spPr>
          <a:xfrm>
            <a:off x="381006" y="2537520"/>
            <a:ext cx="23622002" cy="9815887"/>
          </a:xfrm>
          <a:prstGeom prst="rect">
            <a:avLst/>
          </a:prstGeom>
        </p:spPr>
        <p:txBody>
          <a:bodyPr lIns="66961" tIns="33477" rIns="66961" bIns="33477"/>
          <a:lstStyle>
            <a:lvl1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1pPr>
            <a:lvl2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2pPr>
            <a:lvl3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3pPr>
            <a:lvl4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4pPr>
            <a:lvl5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81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1069" y="368303"/>
            <a:ext cx="22906568" cy="1000127"/>
          </a:xfrm>
        </p:spPr>
        <p:txBody>
          <a:bodyPr/>
          <a:lstStyle/>
          <a:p>
            <a:r>
              <a:rPr lang="en-US"/>
              <a:t>Click to edit Master title style</a:t>
            </a:r>
          </a:p>
        </p:txBody>
      </p:sp>
      <p:sp>
        <p:nvSpPr>
          <p:cNvPr id="3" name="Table Placeholder 2"/>
          <p:cNvSpPr>
            <a:spLocks noGrp="1"/>
          </p:cNvSpPr>
          <p:nvPr>
            <p:ph type="tbl" idx="1"/>
          </p:nvPr>
        </p:nvSpPr>
        <p:spPr>
          <a:xfrm>
            <a:off x="656168" y="1616077"/>
            <a:ext cx="22906567" cy="11249023"/>
          </a:xfrm>
        </p:spPr>
        <p:txBody>
          <a:bodyPr/>
          <a:lstStyle/>
          <a:p>
            <a:pPr lvl="0"/>
            <a:endParaRPr lang="en-US" noProof="0" dirty="0"/>
          </a:p>
        </p:txBody>
      </p:sp>
    </p:spTree>
    <p:extLst>
      <p:ext uri="{BB962C8B-B14F-4D97-AF65-F5344CB8AC3E}">
        <p14:creationId xmlns:p14="http://schemas.microsoft.com/office/powerpoint/2010/main" val="1184055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8896" y="707135"/>
            <a:ext cx="23349612" cy="829057"/>
          </a:xfrm>
          <a:prstGeom prst="rect">
            <a:avLst/>
          </a:prstGeom>
        </p:spPr>
        <p:txBody>
          <a:bodyPr/>
          <a:lstStyle/>
          <a:p>
            <a:r>
              <a:rPr lang="en-US"/>
              <a:t>Click to edit Master title style</a:t>
            </a:r>
          </a:p>
        </p:txBody>
      </p:sp>
      <p:sp>
        <p:nvSpPr>
          <p:cNvPr id="5" name="Footer Placeholder 3"/>
          <p:cNvSpPr>
            <a:spLocks noGrp="1"/>
          </p:cNvSpPr>
          <p:nvPr>
            <p:ph type="ftr" sz="quarter" idx="3"/>
          </p:nvPr>
        </p:nvSpPr>
        <p:spPr>
          <a:xfrm>
            <a:off x="8077202" y="12712703"/>
            <a:ext cx="8229600" cy="732368"/>
          </a:xfrm>
          <a:prstGeom prst="rect">
            <a:avLst/>
          </a:prstGeom>
        </p:spPr>
        <p:txBody>
          <a:bodyPr vert="horz" lIns="91440" tIns="0" rIns="91440" bIns="0" rtlCol="0" anchor="b"/>
          <a:lstStyle>
            <a:lvl1pPr algn="ctr">
              <a:defRPr sz="1733">
                <a:solidFill>
                  <a:schemeClr val="tx1">
                    <a:tint val="75000"/>
                  </a:schemeClr>
                </a:solidFill>
              </a:defRPr>
            </a:lvl1pPr>
          </a:lstStyle>
          <a:p>
            <a:r>
              <a:rPr lang="en-US" dirty="0">
                <a:solidFill>
                  <a:srgbClr val="000000">
                    <a:tint val="75000"/>
                  </a:srgbClr>
                </a:solidFill>
              </a:rPr>
              <a:t>Confidential</a:t>
            </a:r>
          </a:p>
        </p:txBody>
      </p:sp>
    </p:spTree>
    <p:extLst>
      <p:ext uri="{BB962C8B-B14F-4D97-AF65-F5344CB8AC3E}">
        <p14:creationId xmlns:p14="http://schemas.microsoft.com/office/powerpoint/2010/main" val="2386348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5" name="Vertical Text Placeholder 14">
            <a:extLst>
              <a:ext uri="{FF2B5EF4-FFF2-40B4-BE49-F238E27FC236}">
                <a16:creationId xmlns:a16="http://schemas.microsoft.com/office/drawing/2014/main" id="{168D8E4A-879A-A44B-9F36-EB1C82D28994}"/>
              </a:ext>
            </a:extLst>
          </p:cNvPr>
          <p:cNvSpPr>
            <a:spLocks noGrp="1"/>
          </p:cNvSpPr>
          <p:nvPr>
            <p:ph type="body" orient="vert" sz="quarter" idx="16" hasCustomPrompt="1"/>
          </p:nvPr>
        </p:nvSpPr>
        <p:spPr>
          <a:xfrm rot="10800000">
            <a:off x="55420" y="-1"/>
            <a:ext cx="609600" cy="13715998"/>
          </a:xfrm>
          <a:prstGeom prst="rect">
            <a:avLst/>
          </a:prstGeom>
        </p:spPr>
        <p:txBody>
          <a:bodyPr vert="eaVert"/>
          <a:lstStyle>
            <a:lvl1pPr marL="0" indent="0" algn="ctr">
              <a:buNone/>
              <a:defRPr sz="2400" b="0" i="0">
                <a:solidFill>
                  <a:srgbClr val="E1305D"/>
                </a:solidFill>
                <a:latin typeface="IBM Plex Sans Light" panose="020B0403050000000000" pitchFamily="34" charset="77"/>
              </a:defRPr>
            </a:lvl1pPr>
          </a:lstStyle>
          <a:p>
            <a:pPr lvl="0"/>
            <a:r>
              <a:rPr lang="en-US"/>
              <a:t>Click to edit the master style</a:t>
            </a:r>
          </a:p>
        </p:txBody>
      </p:sp>
      <p:sp>
        <p:nvSpPr>
          <p:cNvPr id="5" name="Content Placeholder 4"/>
          <p:cNvSpPr>
            <a:spLocks noGrp="1"/>
          </p:cNvSpPr>
          <p:nvPr>
            <p:ph sz="quarter" idx="17"/>
          </p:nvPr>
        </p:nvSpPr>
        <p:spPr>
          <a:xfrm>
            <a:off x="873127" y="3575050"/>
            <a:ext cx="22637750" cy="9090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p:cNvSpPr>
            <a:spLocks noGrp="1"/>
          </p:cNvSpPr>
          <p:nvPr>
            <p:ph type="title" hasCustomPrompt="1"/>
          </p:nvPr>
        </p:nvSpPr>
        <p:spPr/>
        <p:txBody>
          <a:bodyPr/>
          <a:lstStyle/>
          <a:p>
            <a:r>
              <a:rPr lang="en-US"/>
              <a:t>CLICK TO EDIT MASTER TITLE STYLE</a:t>
            </a:r>
            <a:endParaRPr lang="en-GB"/>
          </a:p>
        </p:txBody>
      </p:sp>
      <p:sp>
        <p:nvSpPr>
          <p:cNvPr id="11" name="Text Placeholder 8">
            <a:extLst>
              <a:ext uri="{FF2B5EF4-FFF2-40B4-BE49-F238E27FC236}">
                <a16:creationId xmlns:a16="http://schemas.microsoft.com/office/drawing/2014/main" id="{132C30ED-5034-7A4B-B1C3-36C251222B04}"/>
              </a:ext>
            </a:extLst>
          </p:cNvPr>
          <p:cNvSpPr>
            <a:spLocks noGrp="1"/>
          </p:cNvSpPr>
          <p:nvPr>
            <p:ph type="body" sz="quarter" idx="13" hasCustomPrompt="1"/>
          </p:nvPr>
        </p:nvSpPr>
        <p:spPr>
          <a:xfrm>
            <a:off x="1171253" y="1094892"/>
            <a:ext cx="22029940" cy="1374862"/>
          </a:xfrm>
          <a:prstGeom prst="rect">
            <a:avLst/>
          </a:prstGeom>
        </p:spPr>
        <p:txBody>
          <a:bodyPr/>
          <a:lstStyle>
            <a:lvl1pPr marL="0" indent="0">
              <a:lnSpc>
                <a:spcPct val="100000"/>
              </a:lnSpc>
              <a:buNone/>
              <a:defRPr sz="2600" b="0" i="0">
                <a:solidFill>
                  <a:schemeClr val="tx1">
                    <a:lumMod val="85000"/>
                    <a:lumOff val="15000"/>
                  </a:schemeClr>
                </a:solidFill>
                <a:latin typeface="IBM Plex Sans Light" panose="020B0403050000000000" pitchFamily="34" charset="77"/>
              </a:defRPr>
            </a:lvl1pPr>
          </a:lstStyle>
          <a:p>
            <a:pPr lvl="0"/>
            <a:r>
              <a:rPr lang="en-US"/>
              <a:t>What are we trying to address</a:t>
            </a:r>
          </a:p>
        </p:txBody>
      </p:sp>
    </p:spTree>
    <p:extLst>
      <p:ext uri="{BB962C8B-B14F-4D97-AF65-F5344CB8AC3E}">
        <p14:creationId xmlns:p14="http://schemas.microsoft.com/office/powerpoint/2010/main" val="609285585"/>
      </p:ext>
    </p:extLst>
  </p:cSld>
  <p:clrMapOvr>
    <a:masterClrMapping/>
  </p:clrMapOvr>
  <p:extLst>
    <p:ext uri="{DCECCB84-F9BA-43D5-87BE-67443E8EF086}">
      <p15:sldGuideLst xmlns:p15="http://schemas.microsoft.com/office/powerpoint/2012/main">
        <p15:guide id="1" orient="horz" pos="164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Tree>
    <p:extLst>
      <p:ext uri="{BB962C8B-B14F-4D97-AF65-F5344CB8AC3E}">
        <p14:creationId xmlns:p14="http://schemas.microsoft.com/office/powerpoint/2010/main" val="270498334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
        <p:nvSpPr>
          <p:cNvPr id="3" name="Text Placeholder 2"/>
          <p:cNvSpPr>
            <a:spLocks noGrp="1"/>
          </p:cNvSpPr>
          <p:nvPr>
            <p:ph type="body" sz="quarter" idx="11" hasCustomPrompt="1"/>
          </p:nvPr>
        </p:nvSpPr>
        <p:spPr/>
        <p:txBody>
          <a:bodyPr/>
          <a:lstStyle>
            <a:lvl1pPr>
              <a:tabLst/>
              <a:defRPr>
                <a:solidFill>
                  <a:schemeClr val="tx1"/>
                </a:solidFill>
              </a:defRPr>
            </a:lvl1pPr>
            <a:lvl2pPr>
              <a:defRPr>
                <a:solidFill>
                  <a:schemeClr val="tx1"/>
                </a:solidFill>
              </a:defRPr>
            </a:lvl2pPr>
            <a:lvl3pPr>
              <a:spcBef>
                <a:spcPts val="600"/>
              </a:spcBef>
              <a:defRPr>
                <a:solidFill>
                  <a:schemeClr val="tx1"/>
                </a:solidFill>
              </a:defRPr>
            </a:lvl3pPr>
            <a:lvl4pPr>
              <a:defRPr>
                <a:solidFill>
                  <a:schemeClr val="tx1">
                    <a:lumMod val="65000"/>
                    <a:lumOff val="35000"/>
                  </a:schemeClr>
                </a:solidFill>
              </a:defRPr>
            </a:lvl4pPr>
          </a:lstStyle>
          <a:p>
            <a:r>
              <a:rPr lang="en-US" kern="0"/>
              <a:t>Main Text (</a:t>
            </a:r>
            <a:r>
              <a:rPr lang="en-US"/>
              <a:t>Century Gothic</a:t>
            </a:r>
            <a:r>
              <a:rPr lang="en-US" kern="0"/>
              <a:t> 14, black)</a:t>
            </a:r>
          </a:p>
          <a:p>
            <a:pPr lvl="1"/>
            <a:r>
              <a:rPr lang="en-US" kern="0"/>
              <a:t>Level 1 Bullet (</a:t>
            </a:r>
            <a:r>
              <a:rPr lang="en-US"/>
              <a:t>Century Gothic</a:t>
            </a:r>
            <a:r>
              <a:rPr lang="en-US" kern="0"/>
              <a:t> 14, black – mid blue bullet)</a:t>
            </a:r>
          </a:p>
          <a:p>
            <a:pPr lvl="2"/>
            <a:r>
              <a:rPr lang="en-US" kern="0"/>
              <a:t>Level 2 Bullet (</a:t>
            </a:r>
            <a:r>
              <a:rPr lang="en-US"/>
              <a:t>Century Gothic</a:t>
            </a:r>
            <a:r>
              <a:rPr lang="en-US" kern="0"/>
              <a:t> 14, black – mid blue double arrow)</a:t>
            </a:r>
          </a:p>
          <a:p>
            <a:pPr lvl="3"/>
            <a:r>
              <a:rPr lang="en-US" kern="0"/>
              <a:t>Level 3 Bullet (</a:t>
            </a:r>
            <a:r>
              <a:rPr lang="en-US"/>
              <a:t>Century Gothic</a:t>
            </a:r>
            <a:r>
              <a:rPr lang="en-US" kern="0"/>
              <a:t> 12, black – mid blue circle bullet)</a:t>
            </a:r>
          </a:p>
        </p:txBody>
      </p:sp>
    </p:spTree>
    <p:extLst>
      <p:ext uri="{BB962C8B-B14F-4D97-AF65-F5344CB8AC3E}">
        <p14:creationId xmlns:p14="http://schemas.microsoft.com/office/powerpoint/2010/main" val="206631234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3" tIns="121912" rIns="243823" bIns="121912" anchor="ctr"/>
          <a:lstStyle/>
          <a:p>
            <a:pPr algn="ctr" defTabSz="1219106" fontAlgn="auto">
              <a:spcBef>
                <a:spcPts val="0"/>
              </a:spcBef>
              <a:spcAft>
                <a:spcPts val="0"/>
              </a:spcAft>
              <a:defRPr/>
            </a:pPr>
            <a:endParaRPr lang="en-US" sz="4800" dirty="0"/>
          </a:p>
        </p:txBody>
      </p:sp>
      <p:sp>
        <p:nvSpPr>
          <p:cNvPr id="3" name="TextBox 13"/>
          <p:cNvSpPr txBox="1"/>
          <p:nvPr userDrawn="1"/>
        </p:nvSpPr>
        <p:spPr>
          <a:xfrm>
            <a:off x="23355305" y="194735"/>
            <a:ext cx="821267" cy="902667"/>
          </a:xfrm>
          <a:prstGeom prst="rect">
            <a:avLst/>
          </a:prstGeom>
          <a:noFill/>
        </p:spPr>
        <p:txBody>
          <a:bodyPr lIns="243823" tIns="121912" rIns="243823" bIns="121912">
            <a:spAutoFit/>
          </a:bodyPr>
          <a:lstStyle/>
          <a:p>
            <a:pPr defTabSz="1219106" fontAlgn="auto">
              <a:spcBef>
                <a:spcPts val="0"/>
              </a:spcBef>
              <a:spcAft>
                <a:spcPts val="0"/>
              </a:spcAft>
              <a:defRPr/>
            </a:pPr>
            <a:fld id="{56A6B436-326E-49BA-8D5E-C57C06137468}" type="slidenum">
              <a:rPr lang="en-US" sz="2133">
                <a:solidFill>
                  <a:srgbClr val="2D2D2D"/>
                </a:solidFill>
                <a:latin typeface="+mn-lt"/>
                <a:cs typeface="+mn-cs"/>
              </a:rPr>
              <a:pPr defTabSz="1219106" fontAlgn="auto">
                <a:spcBef>
                  <a:spcPts val="0"/>
                </a:spcBef>
                <a:spcAft>
                  <a:spcPts val="0"/>
                </a:spcAft>
                <a:defRPr/>
              </a:pPr>
              <a:t>‹#›</a:t>
            </a:fld>
            <a:endParaRPr lang="en-US" sz="2133" dirty="0">
              <a:solidFill>
                <a:srgbClr val="2D2D2D"/>
              </a:solidFill>
              <a:latin typeface="+mn-lt"/>
              <a:cs typeface="+mn-cs"/>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23025102" y="12945536"/>
            <a:ext cx="1041400" cy="419102"/>
          </a:xfrm>
          <a:prstGeom prst="rect">
            <a:avLst/>
          </a:prstGeom>
          <a:noFill/>
          <a:ln w="9525">
            <a:noFill/>
            <a:miter lim="800000"/>
            <a:headEnd/>
            <a:tailEnd/>
          </a:ln>
        </p:spPr>
      </p:pic>
    </p:spTree>
    <p:extLst>
      <p:ext uri="{BB962C8B-B14F-4D97-AF65-F5344CB8AC3E}">
        <p14:creationId xmlns:p14="http://schemas.microsoft.com/office/powerpoint/2010/main" val="783787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alphaModFix amt="50000"/>
            <a:extLst>
              <a:ext uri="{BEBA8EAE-BF5A-486C-A8C5-ECC9F3942E4B}">
                <a14:imgProps xmlns:a14="http://schemas.microsoft.com/office/drawing/2010/main">
                  <a14:imgLayer>
                    <a14:imgEffect>
                      <a14:colorTemperature colorTemp="5506"/>
                    </a14:imgEffect>
                    <a14:imgEffect>
                      <a14:saturation sat="161000"/>
                    </a14:imgEffect>
                    <a14:imgEffect>
                      <a14:brightnessContrast contrast="37000"/>
                    </a14:imgEffect>
                  </a14:imgLayer>
                </a14:imgProps>
              </a:ext>
              <a:ext uri="{28A0092B-C50C-407E-A947-70E740481C1C}">
                <a14:useLocalDpi xmlns:a14="http://schemas.microsoft.com/office/drawing/2010/main"/>
              </a:ext>
            </a:extLst>
          </a:blip>
          <a:srcRect/>
          <a:stretch/>
        </p:blipFill>
        <p:spPr>
          <a:xfrm>
            <a:off x="0" y="-1"/>
            <a:ext cx="24384000" cy="13716002"/>
          </a:xfrm>
          <a:prstGeom prst="rect">
            <a:avLst/>
          </a:prstGeom>
        </p:spPr>
      </p:pic>
      <p:sp>
        <p:nvSpPr>
          <p:cNvPr id="29" name="Rectangle 28"/>
          <p:cNvSpPr/>
          <p:nvPr userDrawn="1"/>
        </p:nvSpPr>
        <p:spPr>
          <a:xfrm>
            <a:off x="0" y="12974052"/>
            <a:ext cx="24384000" cy="741950"/>
          </a:xfrm>
          <a:prstGeom prst="rect">
            <a:avLst/>
          </a:prstGeom>
          <a:solidFill>
            <a:schemeClr val="accent5">
              <a:lumMod val="25000"/>
              <a:alpha val="8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sp>
        <p:nvSpPr>
          <p:cNvPr id="28674" name="Rectangle 2"/>
          <p:cNvSpPr>
            <a:spLocks noGrp="1" noChangeArrowheads="1"/>
          </p:cNvSpPr>
          <p:nvPr>
            <p:ph type="ctrTitle"/>
          </p:nvPr>
        </p:nvSpPr>
        <p:spPr>
          <a:xfrm>
            <a:off x="706969" y="9114973"/>
            <a:ext cx="14380632" cy="2877118"/>
          </a:xfrm>
          <a:prstGeom prst="rect">
            <a:avLst/>
          </a:prstGeom>
        </p:spPr>
        <p:txBody>
          <a:bodyPr rIns="91438" anchor="t"/>
          <a:lstStyle>
            <a:lvl1pPr>
              <a:defRPr sz="6400" b="1" i="0" spc="-300">
                <a:solidFill>
                  <a:schemeClr val="tx1"/>
                </a:solidFill>
                <a:latin typeface="IBM Plex Sans" charset="0"/>
                <a:ea typeface="IBM Plex Sans" charset="0"/>
                <a:cs typeface="IBM Plex Sans" charset="0"/>
              </a:defRPr>
            </a:lvl1pPr>
          </a:lstStyle>
          <a:p>
            <a:r>
              <a:rPr lang="en-US"/>
              <a:t>Click to edit Master title style</a:t>
            </a:r>
          </a:p>
        </p:txBody>
      </p:sp>
      <p:sp>
        <p:nvSpPr>
          <p:cNvPr id="30" name="Rectangle 29"/>
          <p:cNvSpPr/>
          <p:nvPr userDrawn="1"/>
        </p:nvSpPr>
        <p:spPr>
          <a:xfrm>
            <a:off x="1968426" y="13225564"/>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rgbClr val="EBEFF0"/>
                </a:solidFill>
                <a:latin typeface="IBM Plex Sans Regular" charset="0"/>
                <a:ea typeface="IBM Plex Sans Regular" charset="0"/>
                <a:cs typeface="IBM Plex Sans Regular" charset="0"/>
              </a:rPr>
              <a:t>© 2018</a:t>
            </a:r>
            <a:r>
              <a:rPr lang="en-US" altLang="en-US" sz="1800" b="0" i="0" baseline="0" dirty="0">
                <a:solidFill>
                  <a:srgbClr val="EBEFF0"/>
                </a:solidFill>
                <a:latin typeface="IBM Plex Sans Regular" charset="0"/>
                <a:ea typeface="IBM Plex Sans Regular" charset="0"/>
                <a:cs typeface="IBM Plex Sans Regular" charset="0"/>
              </a:rPr>
              <a:t>  </a:t>
            </a:r>
            <a:r>
              <a:rPr lang="en-US" altLang="en-US" sz="1800" b="0" i="0" dirty="0">
                <a:solidFill>
                  <a:srgbClr val="EBEFF0"/>
                </a:solidFill>
                <a:latin typeface="IBM Plex Sans Regular" charset="0"/>
                <a:ea typeface="IBM Plex Sans Regular" charset="0"/>
                <a:cs typeface="IBM Plex Sans Regular" charset="0"/>
              </a:rPr>
              <a:t>IBM Corporation</a:t>
            </a:r>
          </a:p>
        </p:txBody>
      </p:sp>
      <p:pic>
        <p:nvPicPr>
          <p:cNvPr id="34" name="Picture 3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9394" y="13135512"/>
            <a:ext cx="1245682" cy="477852"/>
          </a:xfrm>
          <a:prstGeom prst="rect">
            <a:avLst/>
          </a:prstGeom>
        </p:spPr>
      </p:pic>
      <p:cxnSp>
        <p:nvCxnSpPr>
          <p:cNvPr id="28672" name="Straight Connector 28671"/>
          <p:cNvCxnSpPr/>
          <p:nvPr userDrawn="1"/>
        </p:nvCxnSpPr>
        <p:spPr>
          <a:xfrm>
            <a:off x="0" y="12642057"/>
            <a:ext cx="24384000" cy="0"/>
          </a:xfrm>
          <a:prstGeom prst="line">
            <a:avLst/>
          </a:prstGeom>
          <a:ln>
            <a:solidFill>
              <a:srgbClr val="36495A"/>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8440420" y="1011722"/>
            <a:ext cx="15943580" cy="934720"/>
            <a:chOff x="4220210" y="1016000"/>
            <a:chExt cx="7971790" cy="274320"/>
          </a:xfrm>
        </p:grpSpPr>
        <p:sp>
          <p:nvSpPr>
            <p:cNvPr id="6" name="Rectangle 5"/>
            <p:cNvSpPr/>
            <p:nvPr userDrawn="1"/>
          </p:nvSpPr>
          <p:spPr>
            <a:xfrm flipH="1" flipV="1">
              <a:off x="5486400" y="1016000"/>
              <a:ext cx="6705600" cy="27432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sp>
          <p:nvSpPr>
            <p:cNvPr id="8" name="Parallelogram 7"/>
            <p:cNvSpPr/>
            <p:nvPr userDrawn="1"/>
          </p:nvSpPr>
          <p:spPr>
            <a:xfrm flipH="1" flipV="1">
              <a:off x="4955540" y="1016000"/>
              <a:ext cx="1061720" cy="274320"/>
            </a:xfrm>
            <a:prstGeom prst="parallelogram">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sp>
          <p:nvSpPr>
            <p:cNvPr id="18" name="Parallelogram 17"/>
            <p:cNvSpPr/>
            <p:nvPr userDrawn="1"/>
          </p:nvSpPr>
          <p:spPr>
            <a:xfrm flipH="1" flipV="1">
              <a:off x="4220210" y="1016000"/>
              <a:ext cx="1061720" cy="274320"/>
            </a:xfrm>
            <a:prstGeom prst="parallelogram">
              <a:avLst/>
            </a:prstGeom>
            <a:solidFill>
              <a:srgbClr val="007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grpSp>
    </p:spTree>
    <p:extLst>
      <p:ext uri="{BB962C8B-B14F-4D97-AF65-F5344CB8AC3E}">
        <p14:creationId xmlns:p14="http://schemas.microsoft.com/office/powerpoint/2010/main" val="3863600879"/>
      </p:ext>
    </p:extLst>
  </p:cSld>
  <p:clrMapOvr>
    <a:overrideClrMapping bg1="dk1" tx1="lt1" bg2="dk2" tx2="lt2" accent1="accent1" accent2="accent2" accent3="accent3" accent4="accent4" accent5="accent5" accent6="accent6" hlink="hlink" folHlink="folHlink"/>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ítulo y subtítulo">
    <p:bg>
      <p:bgPr>
        <a:solidFill>
          <a:srgbClr val="EAEAEA"/>
        </a:solidFill>
        <a:effectLst/>
      </p:bgPr>
    </p:bg>
    <p:spTree>
      <p:nvGrpSpPr>
        <p:cNvPr id="1" name=""/>
        <p:cNvGrpSpPr/>
        <p:nvPr/>
      </p:nvGrpSpPr>
      <p:grpSpPr>
        <a:xfrm>
          <a:off x="0" y="0"/>
          <a:ext cx="0" cy="0"/>
          <a:chOff x="0" y="0"/>
          <a:chExt cx="0" cy="0"/>
        </a:xfrm>
      </p:grpSpPr>
      <p:sp>
        <p:nvSpPr>
          <p:cNvPr id="19" name="Texto del título"/>
          <p:cNvSpPr txBox="1">
            <a:spLocks noGrp="1"/>
          </p:cNvSpPr>
          <p:nvPr>
            <p:ph type="title"/>
          </p:nvPr>
        </p:nvSpPr>
        <p:spPr>
          <a:xfrm>
            <a:off x="1778000" y="2298700"/>
            <a:ext cx="20828000" cy="4648200"/>
          </a:xfrm>
          <a:prstGeom prst="rect">
            <a:avLst/>
          </a:prstGeom>
        </p:spPr>
        <p:txBody>
          <a:bodyPr lIns="50800" tIns="50800" rIns="50800" bIns="50800" anchor="b"/>
          <a:lstStyle>
            <a:lvl1pPr algn="ctr" defTabSz="825500">
              <a:lnSpc>
                <a:spcPct val="100000"/>
              </a:lnSpc>
              <a:defRPr sz="11200">
                <a:solidFill>
                  <a:srgbClr val="000000"/>
                </a:solidFill>
                <a:latin typeface="Helvetica Neue Medium"/>
                <a:ea typeface="Helvetica Neue Medium"/>
                <a:cs typeface="Helvetica Neue Medium"/>
                <a:sym typeface="Helvetica Neue Medium"/>
              </a:defRPr>
            </a:lvl1pPr>
          </a:lstStyle>
          <a:p>
            <a:r>
              <a:rPr lang="es-ES_tradnl"/>
              <a:t>Clic para editar título</a:t>
            </a:r>
            <a:endParaRPr/>
          </a:p>
        </p:txBody>
      </p:sp>
      <p:sp>
        <p:nvSpPr>
          <p:cNvPr id="20" name="Nivel de texto 1…"/>
          <p:cNvSpPr txBox="1">
            <a:spLocks noGrp="1"/>
          </p:cNvSpPr>
          <p:nvPr>
            <p:ph type="body" sz="quarter" idx="1"/>
          </p:nvPr>
        </p:nvSpPr>
        <p:spPr>
          <a:xfrm>
            <a:off x="1778000" y="7073900"/>
            <a:ext cx="20828000" cy="1587500"/>
          </a:xfrm>
          <a:prstGeom prst="rect">
            <a:avLst/>
          </a:prstGeom>
        </p:spPr>
        <p:txBody>
          <a:bodyPr lIns="50800" tIns="50800" rIns="50800" bIns="50800"/>
          <a:lstStyle>
            <a:lvl1pPr marL="0" indent="0" algn="ctr" defTabSz="825500">
              <a:lnSpc>
                <a:spcPct val="100000"/>
              </a:lnSpc>
              <a:spcBef>
                <a:spcPts val="0"/>
              </a:spcBef>
              <a:buClrTx/>
              <a:buSzTx/>
              <a:buNone/>
              <a:defRPr sz="5400">
                <a:solidFill>
                  <a:srgbClr val="000000"/>
                </a:solidFill>
                <a:latin typeface="+mn-lt"/>
                <a:ea typeface="+mn-ea"/>
                <a:cs typeface="+mn-cs"/>
                <a:sym typeface="Helvetica Neue"/>
              </a:defRPr>
            </a:lvl1pPr>
            <a:lvl2pPr marL="0" indent="0" algn="ctr" defTabSz="825500">
              <a:lnSpc>
                <a:spcPct val="100000"/>
              </a:lnSpc>
              <a:spcBef>
                <a:spcPts val="0"/>
              </a:spcBef>
              <a:buClrTx/>
              <a:buSzTx/>
              <a:buNone/>
              <a:defRPr sz="5400">
                <a:solidFill>
                  <a:srgbClr val="000000"/>
                </a:solidFill>
                <a:latin typeface="+mn-lt"/>
                <a:ea typeface="+mn-ea"/>
                <a:cs typeface="+mn-cs"/>
                <a:sym typeface="Helvetica Neue"/>
              </a:defRPr>
            </a:lvl2pPr>
            <a:lvl3pPr marL="0" indent="0" algn="ctr" defTabSz="825500">
              <a:lnSpc>
                <a:spcPct val="100000"/>
              </a:lnSpc>
              <a:spcBef>
                <a:spcPts val="0"/>
              </a:spcBef>
              <a:buClrTx/>
              <a:buSzTx/>
              <a:buNone/>
              <a:defRPr sz="5400">
                <a:solidFill>
                  <a:srgbClr val="000000"/>
                </a:solidFill>
                <a:latin typeface="+mn-lt"/>
                <a:ea typeface="+mn-ea"/>
                <a:cs typeface="+mn-cs"/>
                <a:sym typeface="Helvetica Neue"/>
              </a:defRPr>
            </a:lvl3pPr>
            <a:lvl4pPr marL="0" indent="0" algn="ctr" defTabSz="825500">
              <a:lnSpc>
                <a:spcPct val="100000"/>
              </a:lnSpc>
              <a:spcBef>
                <a:spcPts val="0"/>
              </a:spcBef>
              <a:buClrTx/>
              <a:buSzTx/>
              <a:buNone/>
              <a:defRPr sz="5400">
                <a:solidFill>
                  <a:srgbClr val="000000"/>
                </a:solidFill>
                <a:latin typeface="+mn-lt"/>
                <a:ea typeface="+mn-ea"/>
                <a:cs typeface="+mn-cs"/>
                <a:sym typeface="Helvetica Neue"/>
              </a:defRPr>
            </a:lvl4pPr>
            <a:lvl5pPr marL="0" indent="0" algn="ctr" defTabSz="825500">
              <a:lnSpc>
                <a:spcPct val="100000"/>
              </a:lnSpc>
              <a:spcBef>
                <a:spcPts val="0"/>
              </a:spcBef>
              <a:buClrTx/>
              <a:buSzTx/>
              <a:buNone/>
              <a:defRPr sz="5400">
                <a:solidFill>
                  <a:srgbClr val="000000"/>
                </a:solidFill>
                <a:latin typeface="+mn-lt"/>
                <a:ea typeface="+mn-ea"/>
                <a:cs typeface="+mn-cs"/>
                <a:sym typeface="Helvetica Neue"/>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21" name="Número de diapositiva"/>
          <p:cNvSpPr txBox="1">
            <a:spLocks noGrp="1"/>
          </p:cNvSpPr>
          <p:nvPr>
            <p:ph type="sldNum" sz="quarter" idx="2"/>
          </p:nvPr>
        </p:nvSpPr>
        <p:spPr>
          <a:xfrm>
            <a:off x="11959031" y="13081000"/>
            <a:ext cx="453239" cy="461059"/>
          </a:xfrm>
          <a:prstGeom prst="rect">
            <a:avLst/>
          </a:prstGeom>
        </p:spPr>
        <p:txBody>
          <a:bodyPr/>
          <a:lstStyle/>
          <a:p>
            <a:fld id="{86CB4B4D-7CA3-9044-876B-883B54F8677D}" type="slidenum">
              <a:rPr/>
              <a:t>‹#›</a:t>
            </a:fld>
            <a:endParaRPr dirty="0"/>
          </a:p>
        </p:txBody>
      </p:sp>
      <p:sp>
        <p:nvSpPr>
          <p:cNvPr id="5" name="Marcador de número de diapositiva 5">
            <a:extLst>
              <a:ext uri="{FF2B5EF4-FFF2-40B4-BE49-F238E27FC236}">
                <a16:creationId xmlns:a16="http://schemas.microsoft.com/office/drawing/2014/main" id="{25BF1E81-5EA1-1C4F-B0AC-3F5C39BCB817}"/>
              </a:ext>
            </a:extLst>
          </p:cNvPr>
          <p:cNvSpPr txBox="1">
            <a:spLocks/>
          </p:cNvSpPr>
          <p:nvPr userDrawn="1"/>
        </p:nvSpPr>
        <p:spPr>
          <a:xfrm>
            <a:off x="17461690" y="12419201"/>
            <a:ext cx="5486400" cy="730250"/>
          </a:xfrm>
          <a:prstGeom prst="rect">
            <a:avLst/>
          </a:prstGeom>
        </p:spPr>
        <p:txBody>
          <a:bodyPr vert="horz" lIns="9144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chemeClr val="accent1"/>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fld id="{BC0D97B6-E32F-4D7D-B839-7C3B51F2640F}" type="slidenum">
              <a:rPr lang="es-ES" smtClean="0">
                <a:solidFill>
                  <a:srgbClr val="EB0000"/>
                </a:solidFill>
              </a:rPr>
              <a:pPr/>
              <a:t>‹#›</a:t>
            </a:fld>
            <a:endParaRPr lang="es-ES" dirty="0">
              <a:solidFill>
                <a:srgbClr val="EB0000"/>
              </a:solidFill>
            </a:endParaRPr>
          </a:p>
        </p:txBody>
      </p:sp>
    </p:spTree>
    <p:extLst>
      <p:ext uri="{BB962C8B-B14F-4D97-AF65-F5344CB8AC3E}">
        <p14:creationId xmlns:p14="http://schemas.microsoft.com/office/powerpoint/2010/main" val="150872283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7" name="Line"/>
          <p:cNvSpPr/>
          <p:nvPr/>
        </p:nvSpPr>
        <p:spPr>
          <a:xfrm>
            <a:off x="-2" y="1300284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1">
                <a:solidFill>
                  <a:schemeClr val="accent2">
                    <a:lumOff val="5588"/>
                  </a:schemeClr>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
        <p:nvSpPr>
          <p:cNvPr id="10" name="TextBox 9">
            <a:extLst>
              <a:ext uri="{FF2B5EF4-FFF2-40B4-BE49-F238E27FC236}">
                <a16:creationId xmlns:a16="http://schemas.microsoft.com/office/drawing/2014/main" id="{A4C3A2F7-E918-C348-A741-E7D447124557}"/>
              </a:ext>
            </a:extLst>
          </p:cNvPr>
          <p:cNvSpPr txBox="1"/>
          <p:nvPr userDrawn="1"/>
        </p:nvSpPr>
        <p:spPr>
          <a:xfrm>
            <a:off x="10198757" y="13140965"/>
            <a:ext cx="3355340" cy="512027"/>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en-GB" sz="2400" b="1" baseline="0" dirty="0">
                <a:solidFill>
                  <a:schemeClr val="bg1"/>
                </a:solidFill>
                <a:hlinkClick r:id="" action="ppaction://noaction"/>
              </a:rPr>
              <a:t>Back to Contents</a:t>
            </a:r>
            <a:endParaRPr lang="en-GB" sz="2400" b="1" baseline="0" dirty="0">
              <a:solidFill>
                <a:schemeClr val="bg1"/>
              </a:solidFill>
            </a:endParaRPr>
          </a:p>
        </p:txBody>
      </p:sp>
    </p:spTree>
    <p:extLst>
      <p:ext uri="{BB962C8B-B14F-4D97-AF65-F5344CB8AC3E}">
        <p14:creationId xmlns:p14="http://schemas.microsoft.com/office/powerpoint/2010/main" val="53849998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2_Dark Blank">
    <p:bg>
      <p:bgPr>
        <a:solidFill>
          <a:srgbClr val="1C3549"/>
        </a:solidFill>
        <a:effectLst/>
      </p:bgPr>
    </p:bg>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7" name="Line"/>
          <p:cNvSpPr/>
          <p:nvPr/>
        </p:nvSpPr>
        <p:spPr>
          <a:xfrm>
            <a:off x="-2" y="1300284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773452" y="4767486"/>
            <a:ext cx="9326657" cy="1071418"/>
          </a:xfrm>
          <a:prstGeom prst="rect">
            <a:avLst/>
          </a:prstGeom>
        </p:spPr>
        <p:txBody>
          <a:bodyPr lIns="45718" tIns="45718" rIns="45718" bIns="45718"/>
          <a:lstStyle>
            <a:lvl1pPr defTabSz="1554511">
              <a:lnSpc>
                <a:spcPct val="90000"/>
              </a:lnSpc>
              <a:defRPr sz="5600" b="1">
                <a:solidFill>
                  <a:schemeClr val="accent2">
                    <a:lumOff val="5588"/>
                  </a:schemeClr>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
        <p:nvSpPr>
          <p:cNvPr id="10" name="TextBox 9">
            <a:extLst>
              <a:ext uri="{FF2B5EF4-FFF2-40B4-BE49-F238E27FC236}">
                <a16:creationId xmlns:a16="http://schemas.microsoft.com/office/drawing/2014/main" id="{A4C3A2F7-E918-C348-A741-E7D447124557}"/>
              </a:ext>
            </a:extLst>
          </p:cNvPr>
          <p:cNvSpPr txBox="1"/>
          <p:nvPr userDrawn="1"/>
        </p:nvSpPr>
        <p:spPr>
          <a:xfrm>
            <a:off x="10198757" y="13140965"/>
            <a:ext cx="3355340" cy="512027"/>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en-GB" sz="2400" b="1" baseline="0" dirty="0">
                <a:solidFill>
                  <a:schemeClr val="bg1"/>
                </a:solidFill>
                <a:hlinkClick r:id="" action="ppaction://noaction"/>
              </a:rPr>
              <a:t>Back to Contents</a:t>
            </a:r>
            <a:endParaRPr lang="en-GB" sz="2400" b="1" baseline="0" dirty="0">
              <a:solidFill>
                <a:schemeClr val="bg1"/>
              </a:solidFill>
            </a:endParaRPr>
          </a:p>
        </p:txBody>
      </p:sp>
    </p:spTree>
    <p:extLst>
      <p:ext uri="{BB962C8B-B14F-4D97-AF65-F5344CB8AC3E}">
        <p14:creationId xmlns:p14="http://schemas.microsoft.com/office/powerpoint/2010/main" val="35995217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1_Dark Blank">
    <p:bg>
      <p:bgPr>
        <a:solidFill>
          <a:srgbClr val="1C3549"/>
        </a:solidFill>
        <a:effectLst/>
      </p:bgPr>
    </p:bg>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502034"/>
            <a:ext cx="23622002" cy="1071418"/>
          </a:xfrm>
          <a:prstGeom prst="rect">
            <a:avLst/>
          </a:prstGeom>
        </p:spPr>
        <p:txBody>
          <a:bodyPr lIns="45718" tIns="45718" rIns="45718" bIns="45718"/>
          <a:lstStyle>
            <a:lvl1pPr defTabSz="1554511">
              <a:lnSpc>
                <a:spcPct val="90000"/>
              </a:lnSpc>
              <a:defRPr sz="5600" b="1">
                <a:solidFill>
                  <a:schemeClr val="accent2">
                    <a:lumOff val="5588"/>
                  </a:schemeClr>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284828728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White">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1">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11955814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reserve="1">
  <p:cSld name="1_Light_Blank">
    <p:bg>
      <p:bgPr>
        <a:solidFill>
          <a:schemeClr val="bg1">
            <a:lumMod val="95000"/>
          </a:schemeClr>
        </a:solidFill>
        <a:effectLst/>
      </p:bgPr>
    </p:bg>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1">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384372772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6" y="508000"/>
            <a:ext cx="23622002" cy="1778000"/>
          </a:xfrm>
        </p:spPr>
        <p:txBody>
          <a:bodyPr/>
          <a:lstStyle/>
          <a:p>
            <a:r>
              <a:rPr lang="en-US"/>
              <a:t>Click to edit Master title style</a:t>
            </a:r>
          </a:p>
        </p:txBody>
      </p:sp>
      <p:sp>
        <p:nvSpPr>
          <p:cNvPr id="3" name="Content Placeholder 2"/>
          <p:cNvSpPr>
            <a:spLocks noGrp="1"/>
          </p:cNvSpPr>
          <p:nvPr>
            <p:ph idx="1"/>
          </p:nvPr>
        </p:nvSpPr>
        <p:spPr>
          <a:xfrm>
            <a:off x="381006" y="2537520"/>
            <a:ext cx="23622002" cy="9815887"/>
          </a:xfrm>
          <a:prstGeom prst="rect">
            <a:avLst/>
          </a:prstGeom>
        </p:spPr>
        <p:txBody>
          <a:bodyPr lIns="66961" tIns="33477" rIns="66961" bIns="33477"/>
          <a:lstStyle>
            <a:lvl1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1pPr>
            <a:lvl2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2pPr>
            <a:lvl3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3pPr>
            <a:lvl4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4pPr>
            <a:lvl5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01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1069" y="368303"/>
            <a:ext cx="22906568" cy="1000127"/>
          </a:xfrm>
        </p:spPr>
        <p:txBody>
          <a:bodyPr/>
          <a:lstStyle/>
          <a:p>
            <a:r>
              <a:rPr lang="en-US"/>
              <a:t>Click to edit Master title style</a:t>
            </a:r>
          </a:p>
        </p:txBody>
      </p:sp>
      <p:sp>
        <p:nvSpPr>
          <p:cNvPr id="3" name="Table Placeholder 2"/>
          <p:cNvSpPr>
            <a:spLocks noGrp="1"/>
          </p:cNvSpPr>
          <p:nvPr>
            <p:ph type="tbl" idx="1"/>
          </p:nvPr>
        </p:nvSpPr>
        <p:spPr>
          <a:xfrm>
            <a:off x="656168" y="1616077"/>
            <a:ext cx="22906567" cy="11249023"/>
          </a:xfrm>
        </p:spPr>
        <p:txBody>
          <a:bodyPr/>
          <a:lstStyle/>
          <a:p>
            <a:pPr lvl="0"/>
            <a:endParaRPr lang="en-US" noProof="0" dirty="0"/>
          </a:p>
        </p:txBody>
      </p:sp>
    </p:spTree>
    <p:extLst>
      <p:ext uri="{BB962C8B-B14F-4D97-AF65-F5344CB8AC3E}">
        <p14:creationId xmlns:p14="http://schemas.microsoft.com/office/powerpoint/2010/main" val="3447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8896" y="707135"/>
            <a:ext cx="23349612" cy="829057"/>
          </a:xfrm>
          <a:prstGeom prst="rect">
            <a:avLst/>
          </a:prstGeom>
        </p:spPr>
        <p:txBody>
          <a:bodyPr/>
          <a:lstStyle/>
          <a:p>
            <a:r>
              <a:rPr lang="en-US"/>
              <a:t>Click to edit Master title style</a:t>
            </a:r>
          </a:p>
        </p:txBody>
      </p:sp>
      <p:sp>
        <p:nvSpPr>
          <p:cNvPr id="5" name="Footer Placeholder 3"/>
          <p:cNvSpPr>
            <a:spLocks noGrp="1"/>
          </p:cNvSpPr>
          <p:nvPr>
            <p:ph type="ftr" sz="quarter" idx="3"/>
          </p:nvPr>
        </p:nvSpPr>
        <p:spPr>
          <a:xfrm>
            <a:off x="8077202" y="12712703"/>
            <a:ext cx="8229600" cy="732368"/>
          </a:xfrm>
          <a:prstGeom prst="rect">
            <a:avLst/>
          </a:prstGeom>
        </p:spPr>
        <p:txBody>
          <a:bodyPr vert="horz" lIns="91440" tIns="0" rIns="91440" bIns="0" rtlCol="0" anchor="b"/>
          <a:lstStyle>
            <a:lvl1pPr algn="ctr">
              <a:defRPr sz="1733">
                <a:solidFill>
                  <a:schemeClr val="tx1">
                    <a:tint val="75000"/>
                  </a:schemeClr>
                </a:solidFill>
              </a:defRPr>
            </a:lvl1pPr>
          </a:lstStyle>
          <a:p>
            <a:r>
              <a:rPr lang="en-US" dirty="0">
                <a:solidFill>
                  <a:srgbClr val="000000">
                    <a:tint val="75000"/>
                  </a:srgbClr>
                </a:solidFill>
              </a:rPr>
              <a:t>Confidential</a:t>
            </a:r>
          </a:p>
        </p:txBody>
      </p:sp>
    </p:spTree>
    <p:extLst>
      <p:ext uri="{BB962C8B-B14F-4D97-AF65-F5344CB8AC3E}">
        <p14:creationId xmlns:p14="http://schemas.microsoft.com/office/powerpoint/2010/main" val="3636060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5" name="Vertical Text Placeholder 14">
            <a:extLst>
              <a:ext uri="{FF2B5EF4-FFF2-40B4-BE49-F238E27FC236}">
                <a16:creationId xmlns:a16="http://schemas.microsoft.com/office/drawing/2014/main" id="{168D8E4A-879A-A44B-9F36-EB1C82D28994}"/>
              </a:ext>
            </a:extLst>
          </p:cNvPr>
          <p:cNvSpPr>
            <a:spLocks noGrp="1"/>
          </p:cNvSpPr>
          <p:nvPr>
            <p:ph type="body" orient="vert" sz="quarter" idx="16" hasCustomPrompt="1"/>
          </p:nvPr>
        </p:nvSpPr>
        <p:spPr>
          <a:xfrm rot="10800000">
            <a:off x="55420" y="-1"/>
            <a:ext cx="609600" cy="13715998"/>
          </a:xfrm>
          <a:prstGeom prst="rect">
            <a:avLst/>
          </a:prstGeom>
        </p:spPr>
        <p:txBody>
          <a:bodyPr vert="eaVert"/>
          <a:lstStyle>
            <a:lvl1pPr marL="0" indent="0" algn="ctr">
              <a:buNone/>
              <a:defRPr sz="2400" b="0" i="0">
                <a:solidFill>
                  <a:srgbClr val="E1305D"/>
                </a:solidFill>
                <a:latin typeface="IBM Plex Sans Light" panose="020B0403050000000000" pitchFamily="34" charset="77"/>
              </a:defRPr>
            </a:lvl1pPr>
          </a:lstStyle>
          <a:p>
            <a:pPr lvl="0"/>
            <a:r>
              <a:rPr lang="en-US"/>
              <a:t>Click to edit the master style</a:t>
            </a:r>
          </a:p>
        </p:txBody>
      </p:sp>
      <p:sp>
        <p:nvSpPr>
          <p:cNvPr id="5" name="Content Placeholder 4"/>
          <p:cNvSpPr>
            <a:spLocks noGrp="1"/>
          </p:cNvSpPr>
          <p:nvPr>
            <p:ph sz="quarter" idx="17"/>
          </p:nvPr>
        </p:nvSpPr>
        <p:spPr>
          <a:xfrm>
            <a:off x="873127" y="3575050"/>
            <a:ext cx="22637750" cy="9090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p:cNvSpPr>
            <a:spLocks noGrp="1"/>
          </p:cNvSpPr>
          <p:nvPr>
            <p:ph type="title" hasCustomPrompt="1"/>
          </p:nvPr>
        </p:nvSpPr>
        <p:spPr/>
        <p:txBody>
          <a:bodyPr/>
          <a:lstStyle/>
          <a:p>
            <a:r>
              <a:rPr lang="en-US"/>
              <a:t>CLICK TO EDIT MASTER TITLE STYLE</a:t>
            </a:r>
            <a:endParaRPr lang="en-GB"/>
          </a:p>
        </p:txBody>
      </p:sp>
      <p:sp>
        <p:nvSpPr>
          <p:cNvPr id="11" name="Text Placeholder 8">
            <a:extLst>
              <a:ext uri="{FF2B5EF4-FFF2-40B4-BE49-F238E27FC236}">
                <a16:creationId xmlns:a16="http://schemas.microsoft.com/office/drawing/2014/main" id="{132C30ED-5034-7A4B-B1C3-36C251222B04}"/>
              </a:ext>
            </a:extLst>
          </p:cNvPr>
          <p:cNvSpPr>
            <a:spLocks noGrp="1"/>
          </p:cNvSpPr>
          <p:nvPr>
            <p:ph type="body" sz="quarter" idx="13" hasCustomPrompt="1"/>
          </p:nvPr>
        </p:nvSpPr>
        <p:spPr>
          <a:xfrm>
            <a:off x="1171253" y="1094892"/>
            <a:ext cx="22029940" cy="1374862"/>
          </a:xfrm>
          <a:prstGeom prst="rect">
            <a:avLst/>
          </a:prstGeom>
        </p:spPr>
        <p:txBody>
          <a:bodyPr/>
          <a:lstStyle>
            <a:lvl1pPr marL="0" indent="0">
              <a:lnSpc>
                <a:spcPct val="100000"/>
              </a:lnSpc>
              <a:buNone/>
              <a:defRPr sz="2600" b="0" i="0">
                <a:solidFill>
                  <a:schemeClr val="tx1">
                    <a:lumMod val="85000"/>
                    <a:lumOff val="15000"/>
                  </a:schemeClr>
                </a:solidFill>
                <a:latin typeface="IBM Plex Sans Light" panose="020B0403050000000000" pitchFamily="34" charset="77"/>
              </a:defRPr>
            </a:lvl1pPr>
          </a:lstStyle>
          <a:p>
            <a:pPr lvl="0"/>
            <a:r>
              <a:rPr lang="en-US"/>
              <a:t>What are we trying to address</a:t>
            </a:r>
          </a:p>
        </p:txBody>
      </p:sp>
    </p:spTree>
    <p:extLst>
      <p:ext uri="{BB962C8B-B14F-4D97-AF65-F5344CB8AC3E}">
        <p14:creationId xmlns:p14="http://schemas.microsoft.com/office/powerpoint/2010/main" val="3310931554"/>
      </p:ext>
    </p:extLst>
  </p:cSld>
  <p:clrMapOvr>
    <a:masterClrMapping/>
  </p:clrMapOvr>
  <p:extLst>
    <p:ext uri="{DCECCB84-F9BA-43D5-87BE-67443E8EF086}">
      <p15:sldGuideLst xmlns:p15="http://schemas.microsoft.com/office/powerpoint/2012/main">
        <p15:guide id="1" orient="horz" pos="164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Tree>
    <p:extLst>
      <p:ext uri="{BB962C8B-B14F-4D97-AF65-F5344CB8AC3E}">
        <p14:creationId xmlns:p14="http://schemas.microsoft.com/office/powerpoint/2010/main" val="168919848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6FC3B0-19B4-4495-9A9F-C3D7764925A6}"/>
              </a:ext>
            </a:extLst>
          </p:cNvPr>
          <p:cNvPicPr>
            <a:picLocks noChangeAspect="1"/>
          </p:cNvPicPr>
          <p:nvPr userDrawn="1"/>
        </p:nvPicPr>
        <p:blipFill>
          <a:blip r:embed="rId2"/>
          <a:stretch>
            <a:fillRect/>
          </a:stretch>
        </p:blipFill>
        <p:spPr>
          <a:xfrm>
            <a:off x="0" y="12279756"/>
            <a:ext cx="24384000" cy="1455908"/>
          </a:xfrm>
          <a:prstGeom prst="rect">
            <a:avLst/>
          </a:prstGeom>
        </p:spPr>
      </p:pic>
      <p:pic>
        <p:nvPicPr>
          <p:cNvPr id="10" name="Picture 6">
            <a:extLst>
              <a:ext uri="{FF2B5EF4-FFF2-40B4-BE49-F238E27FC236}">
                <a16:creationId xmlns:a16="http://schemas.microsoft.com/office/drawing/2014/main" id="{8B5F72DF-785E-43BC-ADC1-D453676A4B5C}"/>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1949854" y="12603946"/>
            <a:ext cx="1521076" cy="6108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1" name="TextBox 10">
            <a:extLst>
              <a:ext uri="{FF2B5EF4-FFF2-40B4-BE49-F238E27FC236}">
                <a16:creationId xmlns:a16="http://schemas.microsoft.com/office/drawing/2014/main" id="{2D6C248D-E6B6-46C4-8D07-28F5EA22EBC6}"/>
              </a:ext>
            </a:extLst>
          </p:cNvPr>
          <p:cNvSpPr txBox="1"/>
          <p:nvPr userDrawn="1"/>
        </p:nvSpPr>
        <p:spPr>
          <a:xfrm>
            <a:off x="9174408" y="13201329"/>
            <a:ext cx="5200463" cy="461665"/>
          </a:xfrm>
          <a:prstGeom prst="rect">
            <a:avLst/>
          </a:prstGeom>
          <a:noFill/>
        </p:spPr>
        <p:txBody>
          <a:bodyPr wrap="none" rtlCol="0">
            <a:spAutoFit/>
          </a:bodyPr>
          <a:lstStyle/>
          <a:p>
            <a:r>
              <a:rPr lang="es-ES" sz="2400" dirty="0">
                <a:solidFill>
                  <a:schemeClr val="bg1"/>
                </a:solidFill>
              </a:rPr>
              <a:t>Santader España &amp; IBM confidencial</a:t>
            </a:r>
          </a:p>
        </p:txBody>
      </p:sp>
    </p:spTree>
    <p:extLst>
      <p:ext uri="{BB962C8B-B14F-4D97-AF65-F5344CB8AC3E}">
        <p14:creationId xmlns:p14="http://schemas.microsoft.com/office/powerpoint/2010/main" val="2150090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
        <p:nvSpPr>
          <p:cNvPr id="3" name="Text Placeholder 2"/>
          <p:cNvSpPr>
            <a:spLocks noGrp="1"/>
          </p:cNvSpPr>
          <p:nvPr>
            <p:ph type="body" sz="quarter" idx="11" hasCustomPrompt="1"/>
          </p:nvPr>
        </p:nvSpPr>
        <p:spPr/>
        <p:txBody>
          <a:bodyPr/>
          <a:lstStyle>
            <a:lvl1pPr>
              <a:tabLst/>
              <a:defRPr>
                <a:solidFill>
                  <a:schemeClr val="tx1"/>
                </a:solidFill>
              </a:defRPr>
            </a:lvl1pPr>
            <a:lvl2pPr>
              <a:defRPr>
                <a:solidFill>
                  <a:schemeClr val="tx1"/>
                </a:solidFill>
              </a:defRPr>
            </a:lvl2pPr>
            <a:lvl3pPr>
              <a:spcBef>
                <a:spcPts val="600"/>
              </a:spcBef>
              <a:defRPr>
                <a:solidFill>
                  <a:schemeClr val="tx1"/>
                </a:solidFill>
              </a:defRPr>
            </a:lvl3pPr>
            <a:lvl4pPr>
              <a:defRPr>
                <a:solidFill>
                  <a:schemeClr val="tx1">
                    <a:lumMod val="65000"/>
                    <a:lumOff val="35000"/>
                  </a:schemeClr>
                </a:solidFill>
              </a:defRPr>
            </a:lvl4pPr>
          </a:lstStyle>
          <a:p>
            <a:r>
              <a:rPr lang="en-US" kern="0"/>
              <a:t>Main Text (</a:t>
            </a:r>
            <a:r>
              <a:rPr lang="en-US"/>
              <a:t>Century Gothic</a:t>
            </a:r>
            <a:r>
              <a:rPr lang="en-US" kern="0"/>
              <a:t> 14, black)</a:t>
            </a:r>
          </a:p>
          <a:p>
            <a:pPr lvl="1"/>
            <a:r>
              <a:rPr lang="en-US" kern="0"/>
              <a:t>Level 1 Bullet (</a:t>
            </a:r>
            <a:r>
              <a:rPr lang="en-US"/>
              <a:t>Century Gothic</a:t>
            </a:r>
            <a:r>
              <a:rPr lang="en-US" kern="0"/>
              <a:t> 14, black – mid blue bullet)</a:t>
            </a:r>
          </a:p>
          <a:p>
            <a:pPr lvl="2"/>
            <a:r>
              <a:rPr lang="en-US" kern="0"/>
              <a:t>Level 2 Bullet (</a:t>
            </a:r>
            <a:r>
              <a:rPr lang="en-US"/>
              <a:t>Century Gothic</a:t>
            </a:r>
            <a:r>
              <a:rPr lang="en-US" kern="0"/>
              <a:t> 14, black – mid blue double arrow)</a:t>
            </a:r>
          </a:p>
          <a:p>
            <a:pPr lvl="3"/>
            <a:r>
              <a:rPr lang="en-US" kern="0"/>
              <a:t>Level 3 Bullet (</a:t>
            </a:r>
            <a:r>
              <a:rPr lang="en-US"/>
              <a:t>Century Gothic</a:t>
            </a:r>
            <a:r>
              <a:rPr lang="en-US" kern="0"/>
              <a:t> 12, black – mid blue circle bullet)</a:t>
            </a:r>
          </a:p>
        </p:txBody>
      </p:sp>
    </p:spTree>
    <p:extLst>
      <p:ext uri="{BB962C8B-B14F-4D97-AF65-F5344CB8AC3E}">
        <p14:creationId xmlns:p14="http://schemas.microsoft.com/office/powerpoint/2010/main" val="4131843567"/>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3" tIns="121912" rIns="243823" bIns="121912" anchor="ctr"/>
          <a:lstStyle/>
          <a:p>
            <a:pPr algn="ctr" defTabSz="1219106" fontAlgn="auto">
              <a:spcBef>
                <a:spcPts val="0"/>
              </a:spcBef>
              <a:spcAft>
                <a:spcPts val="0"/>
              </a:spcAft>
              <a:defRPr/>
            </a:pPr>
            <a:endParaRPr lang="en-US" sz="4800" dirty="0"/>
          </a:p>
        </p:txBody>
      </p:sp>
      <p:sp>
        <p:nvSpPr>
          <p:cNvPr id="3" name="TextBox 13"/>
          <p:cNvSpPr txBox="1"/>
          <p:nvPr userDrawn="1"/>
        </p:nvSpPr>
        <p:spPr>
          <a:xfrm>
            <a:off x="23355305" y="194735"/>
            <a:ext cx="821267" cy="902667"/>
          </a:xfrm>
          <a:prstGeom prst="rect">
            <a:avLst/>
          </a:prstGeom>
          <a:noFill/>
        </p:spPr>
        <p:txBody>
          <a:bodyPr lIns="243823" tIns="121912" rIns="243823" bIns="121912">
            <a:spAutoFit/>
          </a:bodyPr>
          <a:lstStyle/>
          <a:p>
            <a:pPr defTabSz="1219106" fontAlgn="auto">
              <a:spcBef>
                <a:spcPts val="0"/>
              </a:spcBef>
              <a:spcAft>
                <a:spcPts val="0"/>
              </a:spcAft>
              <a:defRPr/>
            </a:pPr>
            <a:fld id="{56A6B436-326E-49BA-8D5E-C57C06137468}" type="slidenum">
              <a:rPr lang="en-US" sz="2133">
                <a:solidFill>
                  <a:srgbClr val="2D2D2D"/>
                </a:solidFill>
                <a:latin typeface="+mn-lt"/>
                <a:cs typeface="+mn-cs"/>
              </a:rPr>
              <a:pPr defTabSz="1219106" fontAlgn="auto">
                <a:spcBef>
                  <a:spcPts val="0"/>
                </a:spcBef>
                <a:spcAft>
                  <a:spcPts val="0"/>
                </a:spcAft>
                <a:defRPr/>
              </a:pPr>
              <a:t>‹#›</a:t>
            </a:fld>
            <a:endParaRPr lang="en-US" sz="2133" dirty="0">
              <a:solidFill>
                <a:srgbClr val="2D2D2D"/>
              </a:solidFill>
              <a:latin typeface="+mn-lt"/>
              <a:cs typeface="+mn-cs"/>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23025102" y="12945536"/>
            <a:ext cx="1041400" cy="419102"/>
          </a:xfrm>
          <a:prstGeom prst="rect">
            <a:avLst/>
          </a:prstGeom>
          <a:noFill/>
          <a:ln w="9525">
            <a:noFill/>
            <a:miter lim="800000"/>
            <a:headEnd/>
            <a:tailEnd/>
          </a:ln>
        </p:spPr>
      </p:pic>
    </p:spTree>
    <p:extLst>
      <p:ext uri="{BB962C8B-B14F-4D97-AF65-F5344CB8AC3E}">
        <p14:creationId xmlns:p14="http://schemas.microsoft.com/office/powerpoint/2010/main" val="7786767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xfrm>
            <a:off x="17475202" y="12941542"/>
            <a:ext cx="5676902" cy="757533"/>
          </a:xfrm>
          <a:prstGeom prst="rect">
            <a:avLst/>
          </a:prstGeom>
          <a:ln/>
        </p:spPr>
        <p:txBody>
          <a:bodyPr/>
          <a:lstStyle>
            <a:lvl1pPr>
              <a:defRPr/>
            </a:lvl1pPr>
          </a:lstStyle>
          <a:p>
            <a:pPr>
              <a:defRPr/>
            </a:pPr>
            <a:fld id="{4A5BC9E5-1105-4800-8FA7-6AB7317EFBDE}" type="slidenum">
              <a:rPr lang="en-US" altLang="en-US"/>
              <a:pPr>
                <a:defRPr/>
              </a:pPr>
              <a:t>‹#›</a:t>
            </a:fld>
            <a:endParaRPr lang="en-US" altLang="en-US" dirty="0"/>
          </a:p>
        </p:txBody>
      </p:sp>
      <p:sp>
        <p:nvSpPr>
          <p:cNvPr id="3" name="TextBox 19"/>
          <p:cNvSpPr txBox="1"/>
          <p:nvPr userDrawn="1"/>
        </p:nvSpPr>
        <p:spPr>
          <a:xfrm>
            <a:off x="23355305" y="194735"/>
            <a:ext cx="821267" cy="902667"/>
          </a:xfrm>
          <a:prstGeom prst="rect">
            <a:avLst/>
          </a:prstGeom>
          <a:noFill/>
        </p:spPr>
        <p:txBody>
          <a:bodyPr lIns="243823" tIns="121912" rIns="243823" bIns="121912">
            <a:spAutoFit/>
          </a:bodyPr>
          <a:lstStyle/>
          <a:p>
            <a:pPr defTabSz="1219106" fontAlgn="auto">
              <a:spcBef>
                <a:spcPts val="0"/>
              </a:spcBef>
              <a:spcAft>
                <a:spcPts val="0"/>
              </a:spcAft>
              <a:defRPr/>
            </a:pPr>
            <a:fld id="{E7FE6820-FC41-43BD-9E16-9B1D54CDA910}" type="slidenum">
              <a:rPr lang="en-US" sz="2133">
                <a:solidFill>
                  <a:srgbClr val="2D2D2D"/>
                </a:solidFill>
                <a:latin typeface="+mn-lt"/>
                <a:cs typeface="+mn-cs"/>
              </a:rPr>
              <a:pPr defTabSz="1219106" fontAlgn="auto">
                <a:spcBef>
                  <a:spcPts val="0"/>
                </a:spcBef>
                <a:spcAft>
                  <a:spcPts val="0"/>
                </a:spcAft>
                <a:defRPr/>
              </a:pPr>
              <a:t>‹#›</a:t>
            </a:fld>
            <a:endParaRPr lang="en-US" sz="2133" dirty="0">
              <a:solidFill>
                <a:srgbClr val="2D2D2D"/>
              </a:solidFill>
              <a:latin typeface="+mn-lt"/>
              <a:cs typeface="+mn-cs"/>
            </a:endParaRPr>
          </a:p>
        </p:txBody>
      </p:sp>
    </p:spTree>
    <p:extLst>
      <p:ext uri="{BB962C8B-B14F-4D97-AF65-F5344CB8AC3E}">
        <p14:creationId xmlns:p14="http://schemas.microsoft.com/office/powerpoint/2010/main" val="2167863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ior texto a una columna">
    <p:spTree>
      <p:nvGrpSpPr>
        <p:cNvPr id="1" name=""/>
        <p:cNvGrpSpPr/>
        <p:nvPr/>
      </p:nvGrpSpPr>
      <p:grpSpPr>
        <a:xfrm>
          <a:off x="0" y="0"/>
          <a:ext cx="0" cy="0"/>
          <a:chOff x="0" y="0"/>
          <a:chExt cx="0" cy="0"/>
        </a:xfrm>
      </p:grpSpPr>
      <p:sp>
        <p:nvSpPr>
          <p:cNvPr id="7" name="Marcador de texto 6"/>
          <p:cNvSpPr>
            <a:spLocks noGrp="1"/>
          </p:cNvSpPr>
          <p:nvPr>
            <p:ph type="body" sz="quarter" idx="15"/>
          </p:nvPr>
        </p:nvSpPr>
        <p:spPr>
          <a:xfrm>
            <a:off x="1260000" y="3024000"/>
            <a:ext cx="21960000" cy="7963200"/>
          </a:xfrm>
          <a:prstGeom prst="rect">
            <a:avLst/>
          </a:prstGeom>
        </p:spPr>
        <p:txBody>
          <a:bodyPr/>
          <a:lstStyle>
            <a:lvl1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1pPr>
            <a:lvl2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2pPr>
            <a:lvl3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3pPr>
            <a:lvl4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4pPr>
            <a:lvl5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Marcador de texto 2"/>
          <p:cNvSpPr>
            <a:spLocks noGrp="1"/>
          </p:cNvSpPr>
          <p:nvPr>
            <p:ph type="body" sz="quarter" idx="13" hasCustomPrompt="1"/>
          </p:nvPr>
        </p:nvSpPr>
        <p:spPr>
          <a:xfrm>
            <a:off x="1245600" y="568800"/>
            <a:ext cx="21960000" cy="1036800"/>
          </a:xfrm>
          <a:prstGeom prst="rect">
            <a:avLst/>
          </a:prstGeom>
        </p:spPr>
        <p:txBody>
          <a:bodyPr/>
          <a:lstStyle>
            <a:lvl1pPr marL="0" indent="0">
              <a:buFontTx/>
              <a:buNone/>
              <a:defRPr sz="6400">
                <a:solidFill>
                  <a:schemeClr val="accent1"/>
                </a:solidFill>
                <a:latin typeface="Arial" panose="020B0604020202020204" pitchFamily="34" charset="0"/>
                <a:cs typeface="Arial" panose="020B0604020202020204" pitchFamily="34" charset="0"/>
              </a:defRPr>
            </a:lvl1pPr>
          </a:lstStyle>
          <a:p>
            <a:pPr lvl="0"/>
            <a:r>
              <a:rPr lang="es-ES"/>
              <a:t>Haga clic para insertar el título</a:t>
            </a:r>
          </a:p>
        </p:txBody>
      </p:sp>
      <p:sp>
        <p:nvSpPr>
          <p:cNvPr id="5" name="Marcador de texto 4"/>
          <p:cNvSpPr>
            <a:spLocks noGrp="1"/>
          </p:cNvSpPr>
          <p:nvPr>
            <p:ph type="body" sz="quarter" idx="14" hasCustomPrompt="1"/>
          </p:nvPr>
        </p:nvSpPr>
        <p:spPr>
          <a:xfrm>
            <a:off x="1245600" y="1728000"/>
            <a:ext cx="21960000" cy="741600"/>
          </a:xfrm>
          <a:prstGeom prst="rect">
            <a:avLst/>
          </a:prstGeom>
        </p:spPr>
        <p:txBody>
          <a:bodyPr/>
          <a:lstStyle>
            <a:lvl1pPr marL="0" indent="0">
              <a:buFontTx/>
              <a:buNone/>
              <a:defRPr sz="3600" i="1">
                <a:solidFill>
                  <a:schemeClr val="tx1">
                    <a:lumMod val="75000"/>
                    <a:lumOff val="25000"/>
                  </a:schemeClr>
                </a:solidFill>
                <a:latin typeface="Arial" panose="020B0604020202020204" pitchFamily="34" charset="0"/>
                <a:cs typeface="Arial" panose="020B0604020202020204" pitchFamily="34" charset="0"/>
              </a:defRPr>
            </a:lvl1pPr>
            <a:lvl2pPr marL="914400" indent="0">
              <a:buFontTx/>
              <a:buNone/>
              <a:defRPr sz="3600" i="1">
                <a:latin typeface="Arial" panose="020B0604020202020204" pitchFamily="34" charset="0"/>
                <a:cs typeface="Arial" panose="020B0604020202020204" pitchFamily="34" charset="0"/>
              </a:defRPr>
            </a:lvl2pPr>
            <a:lvl3pPr marL="1828800" indent="0">
              <a:buFontTx/>
              <a:buNone/>
              <a:defRPr sz="3600" i="1">
                <a:latin typeface="Arial" panose="020B0604020202020204" pitchFamily="34" charset="0"/>
                <a:cs typeface="Arial" panose="020B0604020202020204" pitchFamily="34" charset="0"/>
              </a:defRPr>
            </a:lvl3pPr>
            <a:lvl4pPr marL="2743200" indent="0">
              <a:buFontTx/>
              <a:buNone/>
              <a:defRPr sz="3600" i="1">
                <a:latin typeface="Arial" panose="020B0604020202020204" pitchFamily="34" charset="0"/>
                <a:cs typeface="Arial" panose="020B0604020202020204" pitchFamily="34" charset="0"/>
              </a:defRPr>
            </a:lvl4pPr>
            <a:lvl5pPr marL="3657600" indent="0">
              <a:buFontTx/>
              <a:buNone/>
              <a:defRPr sz="3600" i="1">
                <a:latin typeface="Arial" panose="020B0604020202020204" pitchFamily="34" charset="0"/>
                <a:cs typeface="Arial" panose="020B0604020202020204" pitchFamily="34" charset="0"/>
              </a:defRPr>
            </a:lvl5pPr>
          </a:lstStyle>
          <a:p>
            <a:pPr lvl="0"/>
            <a:r>
              <a:rPr lang="es-ES"/>
              <a:t>Haga clic para modificar el subtítulo</a:t>
            </a:r>
          </a:p>
        </p:txBody>
      </p:sp>
    </p:spTree>
    <p:extLst>
      <p:ext uri="{BB962C8B-B14F-4D97-AF65-F5344CB8AC3E}">
        <p14:creationId xmlns:p14="http://schemas.microsoft.com/office/powerpoint/2010/main" val="46562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noFill/>
              </a:defRPr>
            </a:lvl1pPr>
          </a:lstStyle>
          <a:p>
            <a:endParaRPr lang="en-US"/>
          </a:p>
        </p:txBody>
      </p:sp>
      <p:sp>
        <p:nvSpPr>
          <p:cNvPr id="3" name="Marcador de texto 2"/>
          <p:cNvSpPr>
            <a:spLocks noGrp="1"/>
          </p:cNvSpPr>
          <p:nvPr>
            <p:ph type="body" sz="quarter" idx="13" hasCustomPrompt="1"/>
          </p:nvPr>
        </p:nvSpPr>
        <p:spPr>
          <a:xfrm>
            <a:off x="1245596" y="568800"/>
            <a:ext cx="21974404" cy="1036800"/>
          </a:xfrm>
          <a:prstGeom prst="rect">
            <a:avLst/>
          </a:prstGeom>
        </p:spPr>
        <p:txBody>
          <a:bodyPr>
            <a:normAutofit/>
          </a:bodyPr>
          <a:lstStyle>
            <a:lvl1pPr marL="0" indent="0">
              <a:buFontTx/>
              <a:buNone/>
              <a:defRPr sz="5600">
                <a:solidFill>
                  <a:schemeClr val="accent1"/>
                </a:solidFill>
                <a:latin typeface="Arial" panose="020B0604020202020204" pitchFamily="34" charset="0"/>
                <a:cs typeface="Arial" panose="020B0604020202020204" pitchFamily="34" charset="0"/>
              </a:defRPr>
            </a:lvl1pPr>
          </a:lstStyle>
          <a:p>
            <a:pPr lvl="0"/>
            <a:r>
              <a:rPr lang="en-US" noProof="0"/>
              <a:t>Click to change the tittle of the pattern</a:t>
            </a:r>
          </a:p>
        </p:txBody>
      </p:sp>
      <p:sp>
        <p:nvSpPr>
          <p:cNvPr id="4" name="Marcador de texto 4"/>
          <p:cNvSpPr>
            <a:spLocks noGrp="1"/>
          </p:cNvSpPr>
          <p:nvPr>
            <p:ph type="body" sz="quarter" idx="14" hasCustomPrompt="1"/>
          </p:nvPr>
        </p:nvSpPr>
        <p:spPr>
          <a:xfrm>
            <a:off x="1245600" y="1728000"/>
            <a:ext cx="18936000" cy="741600"/>
          </a:xfrm>
          <a:prstGeom prst="rect">
            <a:avLst/>
          </a:prstGeom>
        </p:spPr>
        <p:txBody>
          <a:bodyPr/>
          <a:lstStyle>
            <a:lvl1pPr marL="0" indent="0">
              <a:buFontTx/>
              <a:buNone/>
              <a:defRPr sz="3600" i="1">
                <a:solidFill>
                  <a:schemeClr val="tx1">
                    <a:lumMod val="75000"/>
                    <a:lumOff val="25000"/>
                  </a:schemeClr>
                </a:solidFill>
                <a:latin typeface="Arial" panose="020B0604020202020204" pitchFamily="34" charset="0"/>
                <a:cs typeface="Arial" panose="020B0604020202020204" pitchFamily="34" charset="0"/>
              </a:defRPr>
            </a:lvl1pPr>
            <a:lvl2pPr marL="914400" indent="0">
              <a:buFontTx/>
              <a:buNone/>
              <a:defRPr sz="3600" i="1">
                <a:latin typeface="Arial" panose="020B0604020202020204" pitchFamily="34" charset="0"/>
                <a:cs typeface="Arial" panose="020B0604020202020204" pitchFamily="34" charset="0"/>
              </a:defRPr>
            </a:lvl2pPr>
            <a:lvl3pPr marL="1828800" indent="0">
              <a:buFontTx/>
              <a:buNone/>
              <a:defRPr sz="3600" i="1">
                <a:latin typeface="Arial" panose="020B0604020202020204" pitchFamily="34" charset="0"/>
                <a:cs typeface="Arial" panose="020B0604020202020204" pitchFamily="34" charset="0"/>
              </a:defRPr>
            </a:lvl3pPr>
            <a:lvl4pPr marL="2743200" indent="0">
              <a:buFontTx/>
              <a:buNone/>
              <a:defRPr sz="3600" i="1">
                <a:latin typeface="Arial" panose="020B0604020202020204" pitchFamily="34" charset="0"/>
                <a:cs typeface="Arial" panose="020B0604020202020204" pitchFamily="34" charset="0"/>
              </a:defRPr>
            </a:lvl4pPr>
            <a:lvl5pPr marL="3657600" indent="0">
              <a:buFontTx/>
              <a:buNone/>
              <a:defRPr sz="3600" i="1">
                <a:latin typeface="Arial" panose="020B0604020202020204" pitchFamily="34" charset="0"/>
                <a:cs typeface="Arial" panose="020B0604020202020204" pitchFamily="34" charset="0"/>
              </a:defRPr>
            </a:lvl5pPr>
          </a:lstStyle>
          <a:p>
            <a:pPr lvl="0"/>
            <a:r>
              <a:rPr lang="en-US" noProof="0"/>
              <a:t>Click to change the text of the pattern</a:t>
            </a:r>
          </a:p>
        </p:txBody>
      </p:sp>
    </p:spTree>
    <p:extLst>
      <p:ext uri="{BB962C8B-B14F-4D97-AF65-F5344CB8AC3E}">
        <p14:creationId xmlns:p14="http://schemas.microsoft.com/office/powerpoint/2010/main" val="106810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121E71FC-2840-4428-98FE-B668BE0B7638}" type="slidenum">
              <a:rPr lang="en-US"/>
              <a:pPr>
                <a:defRPr/>
              </a:pPr>
              <a:t>‹#›</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dirty="0"/>
              <a:t>IBM Confidential</a:t>
            </a:r>
          </a:p>
        </p:txBody>
      </p:sp>
    </p:spTree>
    <p:extLst>
      <p:ext uri="{BB962C8B-B14F-4D97-AF65-F5344CB8AC3E}">
        <p14:creationId xmlns:p14="http://schemas.microsoft.com/office/powerpoint/2010/main" val="2485282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Dark Blank">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0">
                <a:solidFill>
                  <a:srgbClr val="0F133E"/>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411112370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2_Dark Blank">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7" name="Line"/>
          <p:cNvSpPr/>
          <p:nvPr/>
        </p:nvSpPr>
        <p:spPr>
          <a:xfrm>
            <a:off x="-2" y="1300284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773452" y="4767486"/>
            <a:ext cx="9326657" cy="1071418"/>
          </a:xfrm>
          <a:prstGeom prst="rect">
            <a:avLst/>
          </a:prstGeom>
        </p:spPr>
        <p:txBody>
          <a:bodyPr lIns="45718" tIns="45718" rIns="45718" bIns="45718"/>
          <a:lstStyle>
            <a:lvl1pPr defTabSz="1554511">
              <a:lnSpc>
                <a:spcPct val="90000"/>
              </a:lnSpc>
              <a:defRPr sz="5600" b="0">
                <a:solidFill>
                  <a:srgbClr val="0F133E"/>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10518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1_Dark Blank">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502034"/>
            <a:ext cx="23622002" cy="1071418"/>
          </a:xfrm>
          <a:prstGeom prst="rect">
            <a:avLst/>
          </a:prstGeom>
        </p:spPr>
        <p:txBody>
          <a:bodyPr lIns="45718" tIns="45718" rIns="45718" bIns="45718"/>
          <a:lstStyle>
            <a:lvl1pPr defTabSz="1554511">
              <a:lnSpc>
                <a:spcPct val="90000"/>
              </a:lnSpc>
              <a:defRPr sz="5600" b="0">
                <a:solidFill>
                  <a:srgbClr val="0F133E"/>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337463463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ie de página 4">
            <a:extLst>
              <a:ext uri="{FF2B5EF4-FFF2-40B4-BE49-F238E27FC236}">
                <a16:creationId xmlns:a16="http://schemas.microsoft.com/office/drawing/2014/main" id="{0C937220-A8C8-4E71-8BA2-4260C5636D0D}"/>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s-ES" kern="1200" dirty="0">
              <a:solidFill>
                <a:prstClr val="black">
                  <a:tint val="75000"/>
                </a:prstClr>
              </a:solidFill>
            </a:endParaRPr>
          </a:p>
        </p:txBody>
      </p:sp>
      <p:sp>
        <p:nvSpPr>
          <p:cNvPr id="6" name="Marcador de número de diapositiva 5">
            <a:extLst>
              <a:ext uri="{FF2B5EF4-FFF2-40B4-BE49-F238E27FC236}">
                <a16:creationId xmlns:a16="http://schemas.microsoft.com/office/drawing/2014/main" id="{2D5E98D6-3F4E-4F5E-9BFB-DDFD9AC1E7AC}"/>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BC0D97B6-E32F-4D7D-B839-7C3B51F2640F}" type="slidenum">
              <a:rPr lang="es-ES" kern="1200" smtClean="0">
                <a:solidFill>
                  <a:prstClr val="black">
                    <a:tint val="75000"/>
                  </a:prstClr>
                </a:solidFill>
              </a:rPr>
              <a:pPr defTabSz="1828800" hangingPunct="1"/>
              <a:t>‹#›</a:t>
            </a:fld>
            <a:endParaRPr lang="es-ES" kern="1200" dirty="0">
              <a:solidFill>
                <a:prstClr val="black">
                  <a:tint val="75000"/>
                </a:prstClr>
              </a:solidFill>
            </a:endParaRPr>
          </a:p>
        </p:txBody>
      </p:sp>
      <p:sp>
        <p:nvSpPr>
          <p:cNvPr id="7" name="Marcador de número de diapositiva 5">
            <a:extLst>
              <a:ext uri="{FF2B5EF4-FFF2-40B4-BE49-F238E27FC236}">
                <a16:creationId xmlns:a16="http://schemas.microsoft.com/office/drawing/2014/main" id="{6D78FA3F-FB8F-8843-B205-BE4F4312BA98}"/>
              </a:ext>
            </a:extLst>
          </p:cNvPr>
          <p:cNvSpPr txBox="1">
            <a:spLocks/>
          </p:cNvSpPr>
          <p:nvPr userDrawn="1"/>
        </p:nvSpPr>
        <p:spPr>
          <a:xfrm>
            <a:off x="22033688" y="12712701"/>
            <a:ext cx="2063442" cy="73025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chemeClr val="accent1"/>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fld id="{BC0D97B6-E32F-4D7D-B839-7C3B51F2640F}" type="slidenum">
              <a:rPr lang="es-ES" sz="2000" smtClean="0">
                <a:solidFill>
                  <a:schemeClr val="tx1"/>
                </a:solidFill>
              </a:rPr>
              <a:pPr/>
              <a:t>‹#›</a:t>
            </a:fld>
            <a:endParaRPr lang="es-ES" dirty="0">
              <a:solidFill>
                <a:schemeClr val="tx1"/>
              </a:solidFill>
            </a:endParaRPr>
          </a:p>
        </p:txBody>
      </p:sp>
      <p:grpSp>
        <p:nvGrpSpPr>
          <p:cNvPr id="12" name="Group 11">
            <a:extLst>
              <a:ext uri="{FF2B5EF4-FFF2-40B4-BE49-F238E27FC236}">
                <a16:creationId xmlns:a16="http://schemas.microsoft.com/office/drawing/2014/main" id="{83205EF0-8AC5-437E-B636-06E624C2E73B}"/>
              </a:ext>
            </a:extLst>
          </p:cNvPr>
          <p:cNvGrpSpPr/>
          <p:nvPr userDrawn="1"/>
        </p:nvGrpSpPr>
        <p:grpSpPr>
          <a:xfrm>
            <a:off x="369997" y="13021080"/>
            <a:ext cx="3867447" cy="714375"/>
            <a:chOff x="812287" y="12740095"/>
            <a:chExt cx="3867447" cy="714375"/>
          </a:xfrm>
        </p:grpSpPr>
        <p:pic>
          <p:nvPicPr>
            <p:cNvPr id="13" name="Google Shape;396;p31">
              <a:extLst>
                <a:ext uri="{FF2B5EF4-FFF2-40B4-BE49-F238E27FC236}">
                  <a16:creationId xmlns:a16="http://schemas.microsoft.com/office/drawing/2014/main" id="{CA6E982D-D293-4211-927C-CBF4EC0D5831}"/>
                </a:ext>
              </a:extLst>
            </p:cNvPr>
            <p:cNvPicPr preferRelativeResize="0"/>
            <p:nvPr userDrawn="1"/>
          </p:nvPicPr>
          <p:blipFill rotWithShape="1">
            <a:blip r:embed="rId8">
              <a:alphaModFix/>
            </a:blip>
            <a:srcRect/>
            <a:stretch/>
          </p:blipFill>
          <p:spPr>
            <a:xfrm>
              <a:off x="812287" y="12879058"/>
              <a:ext cx="923053" cy="339826"/>
            </a:xfrm>
            <a:prstGeom prst="rect">
              <a:avLst/>
            </a:prstGeom>
            <a:noFill/>
            <a:ln>
              <a:noFill/>
            </a:ln>
          </p:spPr>
        </p:pic>
        <p:pic>
          <p:nvPicPr>
            <p:cNvPr id="14" name="Picture 13">
              <a:extLst>
                <a:ext uri="{FF2B5EF4-FFF2-40B4-BE49-F238E27FC236}">
                  <a16:creationId xmlns:a16="http://schemas.microsoft.com/office/drawing/2014/main" id="{2CDCA2F9-722D-4DD2-AD3E-9AE15A6F4987}"/>
                </a:ext>
              </a:extLst>
            </p:cNvPr>
            <p:cNvPicPr>
              <a:picLocks noChangeAspect="1"/>
            </p:cNvPicPr>
            <p:nvPr userDrawn="1"/>
          </p:nvPicPr>
          <p:blipFill>
            <a:blip r:embed="rId9"/>
            <a:stretch>
              <a:fillRect/>
            </a:stretch>
          </p:blipFill>
          <p:spPr>
            <a:xfrm>
              <a:off x="1812709" y="12740095"/>
              <a:ext cx="2867025" cy="714375"/>
            </a:xfrm>
            <a:prstGeom prst="rect">
              <a:avLst/>
            </a:prstGeom>
          </p:spPr>
        </p:pic>
      </p:grpSp>
    </p:spTree>
    <p:extLst>
      <p:ext uri="{BB962C8B-B14F-4D97-AF65-F5344CB8AC3E}">
        <p14:creationId xmlns:p14="http://schemas.microsoft.com/office/powerpoint/2010/main" val="835805161"/>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34" r:id="rId3"/>
    <p:sldLayoutId id="2147483764" r:id="rId4"/>
    <p:sldLayoutId id="2147483766" r:id="rId5"/>
    <p:sldLayoutId id="2147483773" r:id="rId6"/>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E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 name="ibm_logo_dark blue-01.png" descr="ibm_logo_dark blue-01.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5400000">
            <a:off x="23434639" y="12766642"/>
            <a:ext cx="381003" cy="1009722"/>
          </a:xfrm>
          <a:prstGeom prst="rect">
            <a:avLst/>
          </a:prstGeom>
          <a:ln w="12700">
            <a:miter lim="400000"/>
          </a:ln>
        </p:spPr>
      </p:pic>
      <p:sp>
        <p:nvSpPr>
          <p:cNvPr id="5" name="Subtitle 2"/>
          <p:cNvSpPr txBox="1"/>
          <p:nvPr/>
        </p:nvSpPr>
        <p:spPr>
          <a:xfrm>
            <a:off x="15537816" y="13024828"/>
            <a:ext cx="7287952" cy="517059"/>
          </a:xfrm>
          <a:prstGeom prst="rect">
            <a:avLst/>
          </a:prstGeom>
          <a:ln w="12700">
            <a:miter lim="400000"/>
          </a:ln>
          <a:extLst>
            <a:ext uri="{C572A759-6A51-4108-AA02-DFA0A04FC94B}">
              <ma14:wrappingTextBoxFlag xmlns="" xmlns:ma14="http://schemas.microsoft.com/office/mac/drawingml/2011/main" val="1"/>
            </a:ext>
          </a:extLst>
        </p:spPr>
        <p:txBody>
          <a:bodyPr lIns="91437" tIns="91437" rIns="91437" bIns="91437">
            <a:spAutoFit/>
          </a:bodyPr>
          <a:lstStyle>
            <a:lvl1pPr algn="r">
              <a:lnSpc>
                <a:spcPct val="90000"/>
              </a:lnSpc>
              <a:defRPr sz="1200">
                <a:solidFill>
                  <a:srgbClr val="CACACA"/>
                </a:solidFill>
                <a:latin typeface="+mn-lt"/>
                <a:ea typeface="+mn-ea"/>
                <a:cs typeface="+mn-cs"/>
                <a:sym typeface="Arial"/>
              </a:defRPr>
            </a:lvl1pPr>
          </a:lstStyle>
          <a:p>
            <a:pPr eaLnBrk="1" fontAlgn="auto">
              <a:spcBef>
                <a:spcPts val="0"/>
              </a:spcBef>
              <a:spcAft>
                <a:spcPts val="0"/>
              </a:spcAft>
              <a:defRPr/>
            </a:pPr>
            <a:r>
              <a:rPr lang="en-US" sz="2400" kern="0" dirty="0">
                <a:latin typeface="Arial"/>
                <a:cs typeface="Arial"/>
              </a:rPr>
              <a:t>Client Confidential</a:t>
            </a:r>
            <a:endParaRPr sz="2400" kern="0" dirty="0">
              <a:latin typeface="Arial"/>
              <a:cs typeface="Arial"/>
            </a:endParaRPr>
          </a:p>
        </p:txBody>
      </p:sp>
      <p:sp>
        <p:nvSpPr>
          <p:cNvPr id="10" name="Line"/>
          <p:cNvSpPr/>
          <p:nvPr userDrawn="1"/>
        </p:nvSpPr>
        <p:spPr>
          <a:xfrm>
            <a:off x="-2" y="127889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pic>
        <p:nvPicPr>
          <p:cNvPr id="7" name="ibm_logo_dark blue-01.png" descr="ibm_logo_dark blue-01.png">
            <a:extLst>
              <a:ext uri="{FF2B5EF4-FFF2-40B4-BE49-F238E27FC236}">
                <a16:creationId xmlns:a16="http://schemas.microsoft.com/office/drawing/2014/main" id="{E3EE3E1D-DF2C-4A25-AD77-0BF0531BAC39}"/>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8" name="Rectangle 7">
            <a:extLst>
              <a:ext uri="{FF2B5EF4-FFF2-40B4-BE49-F238E27FC236}">
                <a16:creationId xmlns:a16="http://schemas.microsoft.com/office/drawing/2014/main" id="{3F3E2190-8A67-45F8-9CC4-A31E4B331C36}"/>
              </a:ext>
            </a:extLst>
          </p:cNvPr>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Tree>
    <p:extLst>
      <p:ext uri="{BB962C8B-B14F-4D97-AF65-F5344CB8AC3E}">
        <p14:creationId xmlns:p14="http://schemas.microsoft.com/office/powerpoint/2010/main" val="11610596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transition spd="med"/>
  <p:hf hdr="0" ftr="0" dt="0"/>
  <p:txStyles>
    <p:titleStyle>
      <a:lvl1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1pPr>
      <a:lvl2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2pPr>
      <a:lvl3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3pPr>
      <a:lvl4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4pPr>
      <a:lvl5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5pPr>
      <a:lvl6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6pPr>
      <a:lvl7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7pPr>
      <a:lvl8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8pPr>
      <a:lvl9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9pPr>
    </p:titleStyle>
    <p:bodyStyle>
      <a:lvl1pPr marL="0" marR="0" indent="0"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1pPr>
      <a:lvl2pPr marL="0" marR="0" indent="1270025"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2pPr>
      <a:lvl3pPr marL="0" marR="0" indent="2540051"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3pPr>
      <a:lvl4pPr marL="0" marR="0" indent="3810076"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4pPr>
      <a:lvl5pPr marL="0" marR="0" indent="5080102"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5pPr>
      <a:lvl6pPr marL="6740901" marR="0" indent="-390776"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6pPr>
      <a:lvl7pPr marL="8010927"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7pPr>
      <a:lvl8pPr marL="9280952"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8pPr>
      <a:lvl9pPr marL="10550978"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9pPr>
    </p:bodyStyle>
    <p:otherStyle>
      <a:lvl1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1pPr>
      <a:lvl2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2pPr>
      <a:lvl3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3pPr>
      <a:lvl4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4pPr>
      <a:lvl5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5pPr>
      <a:lvl6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6pPr>
      <a:lvl7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7pPr>
      <a:lvl8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8pPr>
      <a:lvl9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 name="ibm_logo_dark blue-01.png" descr="ibm_logo_dark blue-01.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23434639" y="12766642"/>
            <a:ext cx="381003" cy="1009722"/>
          </a:xfrm>
          <a:prstGeom prst="rect">
            <a:avLst/>
          </a:prstGeom>
          <a:ln w="12700">
            <a:miter lim="400000"/>
          </a:ln>
        </p:spPr>
      </p:pic>
      <p:sp>
        <p:nvSpPr>
          <p:cNvPr id="5" name="Subtitle 2"/>
          <p:cNvSpPr txBox="1"/>
          <p:nvPr/>
        </p:nvSpPr>
        <p:spPr>
          <a:xfrm>
            <a:off x="15537816" y="13024828"/>
            <a:ext cx="7287952" cy="517059"/>
          </a:xfrm>
          <a:prstGeom prst="rect">
            <a:avLst/>
          </a:prstGeom>
          <a:ln w="12700">
            <a:miter lim="400000"/>
          </a:ln>
          <a:extLst>
            <a:ext uri="{C572A759-6A51-4108-AA02-DFA0A04FC94B}">
              <ma14:wrappingTextBoxFlag xmlns="" xmlns:ma14="http://schemas.microsoft.com/office/mac/drawingml/2011/main" val="1"/>
            </a:ext>
          </a:extLst>
        </p:spPr>
        <p:txBody>
          <a:bodyPr lIns="91437" tIns="91437" rIns="91437" bIns="91437">
            <a:spAutoFit/>
          </a:bodyPr>
          <a:lstStyle>
            <a:lvl1pPr algn="r">
              <a:lnSpc>
                <a:spcPct val="90000"/>
              </a:lnSpc>
              <a:defRPr sz="1200">
                <a:solidFill>
                  <a:srgbClr val="CACACA"/>
                </a:solidFill>
                <a:latin typeface="+mn-lt"/>
                <a:ea typeface="+mn-ea"/>
                <a:cs typeface="+mn-cs"/>
                <a:sym typeface="Arial"/>
              </a:defRPr>
            </a:lvl1pPr>
          </a:lstStyle>
          <a:p>
            <a:pPr eaLnBrk="1" fontAlgn="auto">
              <a:spcBef>
                <a:spcPts val="0"/>
              </a:spcBef>
              <a:spcAft>
                <a:spcPts val="0"/>
              </a:spcAft>
              <a:defRPr/>
            </a:pPr>
            <a:r>
              <a:rPr lang="en-US" sz="2400" kern="0" dirty="0">
                <a:latin typeface="Arial"/>
                <a:cs typeface="Arial"/>
              </a:rPr>
              <a:t>Client Confidential</a:t>
            </a:r>
            <a:endParaRPr sz="2400" kern="0" dirty="0">
              <a:latin typeface="Arial"/>
              <a:cs typeface="Arial"/>
            </a:endParaRPr>
          </a:p>
        </p:txBody>
      </p:sp>
      <p:sp>
        <p:nvSpPr>
          <p:cNvPr id="10" name="Line"/>
          <p:cNvSpPr/>
          <p:nvPr userDrawn="1"/>
        </p:nvSpPr>
        <p:spPr>
          <a:xfrm>
            <a:off x="-2" y="127889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pic>
        <p:nvPicPr>
          <p:cNvPr id="7" name="ibm_logo_dark blue-01.png" descr="ibm_logo_dark blue-01.png">
            <a:extLst>
              <a:ext uri="{FF2B5EF4-FFF2-40B4-BE49-F238E27FC236}">
                <a16:creationId xmlns:a16="http://schemas.microsoft.com/office/drawing/2014/main" id="{E3EE3E1D-DF2C-4A25-AD77-0BF0531BAC3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8" name="Rectangle 7">
            <a:extLst>
              <a:ext uri="{FF2B5EF4-FFF2-40B4-BE49-F238E27FC236}">
                <a16:creationId xmlns:a16="http://schemas.microsoft.com/office/drawing/2014/main" id="{3F3E2190-8A67-45F8-9CC4-A31E4B331C36}"/>
              </a:ext>
            </a:extLst>
          </p:cNvPr>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Tree>
    <p:extLst>
      <p:ext uri="{BB962C8B-B14F-4D97-AF65-F5344CB8AC3E}">
        <p14:creationId xmlns:p14="http://schemas.microsoft.com/office/powerpoint/2010/main" val="389696942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transition spd="med"/>
  <p:hf hdr="0" ftr="0" dt="0"/>
  <p:txStyles>
    <p:titleStyle>
      <a:lvl1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1pPr>
      <a:lvl2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2pPr>
      <a:lvl3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3pPr>
      <a:lvl4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4pPr>
      <a:lvl5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5pPr>
      <a:lvl6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6pPr>
      <a:lvl7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7pPr>
      <a:lvl8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8pPr>
      <a:lvl9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9pPr>
    </p:titleStyle>
    <p:bodyStyle>
      <a:lvl1pPr marL="0" marR="0" indent="0"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1pPr>
      <a:lvl2pPr marL="0" marR="0" indent="1270025"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2pPr>
      <a:lvl3pPr marL="0" marR="0" indent="2540051"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3pPr>
      <a:lvl4pPr marL="0" marR="0" indent="3810076"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4pPr>
      <a:lvl5pPr marL="0" marR="0" indent="5080102"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5pPr>
      <a:lvl6pPr marL="6740901" marR="0" indent="-390776"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6pPr>
      <a:lvl7pPr marL="8010927"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7pPr>
      <a:lvl8pPr marL="9280952"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8pPr>
      <a:lvl9pPr marL="10550978"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9pPr>
    </p:bodyStyle>
    <p:otherStyle>
      <a:lvl1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1pPr>
      <a:lvl2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2pPr>
      <a:lvl3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3pPr>
      <a:lvl4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4pPr>
      <a:lvl5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5pPr>
      <a:lvl6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6pPr>
      <a:lvl7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7pPr>
      <a:lvl8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8pPr>
      <a:lvl9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2.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tiff"/><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19.png"/><Relationship Id="rId7" Type="http://schemas.openxmlformats.org/officeDocument/2006/relationships/image" Target="../media/image29.png"/><Relationship Id="rId12" Type="http://schemas.openxmlformats.org/officeDocument/2006/relationships/image" Target="../media/image23.svg"/><Relationship Id="rId2" Type="http://schemas.openxmlformats.org/officeDocument/2006/relationships/notesSlide" Target="../notesSlides/notesSlide1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15.png"/><Relationship Id="rId5" Type="http://schemas.openxmlformats.org/officeDocument/2006/relationships/image" Target="../media/image58.png"/><Relationship Id="rId15" Type="http://schemas.openxmlformats.org/officeDocument/2006/relationships/image" Target="../media/image35.png"/><Relationship Id="rId10" Type="http://schemas.openxmlformats.org/officeDocument/2006/relationships/image" Target="../media/image32.svg"/><Relationship Id="rId4" Type="http://schemas.openxmlformats.org/officeDocument/2006/relationships/image" Target="../media/image20.svg"/><Relationship Id="rId9" Type="http://schemas.openxmlformats.org/officeDocument/2006/relationships/image" Target="../media/image31.png"/><Relationship Id="rId14" Type="http://schemas.openxmlformats.org/officeDocument/2006/relationships/image" Target="../media/image34.svg"/></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2.png"/><Relationship Id="rId12" Type="http://schemas.openxmlformats.org/officeDocument/2006/relationships/image" Target="../media/image65.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microsoft.com/office/2007/relationships/hdphoto" Target="../media/hdphoto5.wdp"/><Relationship Id="rId11" Type="http://schemas.openxmlformats.org/officeDocument/2006/relationships/image" Target="../media/image64.png"/><Relationship Id="rId5" Type="http://schemas.openxmlformats.org/officeDocument/2006/relationships/image" Target="../media/image61.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63.png"/><Relationship Id="rId14" Type="http://schemas.openxmlformats.org/officeDocument/2006/relationships/image" Target="../media/image67.sv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8.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2.png"/><Relationship Id="rId1" Type="http://schemas.openxmlformats.org/officeDocument/2006/relationships/slideLayout" Target="../slideLayouts/slideLayout6.xml"/><Relationship Id="rId5" Type="http://schemas.microsoft.com/office/2007/relationships/hdphoto" Target="../media/hdphoto7.wdp"/><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23.svg"/><Relationship Id="rId3" Type="http://schemas.openxmlformats.org/officeDocument/2006/relationships/image" Target="../media/image15.png"/><Relationship Id="rId7" Type="http://schemas.openxmlformats.org/officeDocument/2006/relationships/image" Target="../media/image69.png"/><Relationship Id="rId12" Type="http://schemas.openxmlformats.org/officeDocument/2006/relationships/image" Target="../media/image28.svg"/><Relationship Id="rId17" Type="http://schemas.microsoft.com/office/2007/relationships/hdphoto" Target="../media/hdphoto1.wdp"/><Relationship Id="rId2" Type="http://schemas.openxmlformats.org/officeDocument/2006/relationships/notesSlide" Target="../notesSlides/notesSlide14.xml"/><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27.png"/><Relationship Id="rId5" Type="http://schemas.openxmlformats.org/officeDocument/2006/relationships/image" Target="../media/image17.png"/><Relationship Id="rId15" Type="http://schemas.openxmlformats.org/officeDocument/2006/relationships/image" Target="../media/image34.svg"/><Relationship Id="rId10" Type="http://schemas.openxmlformats.org/officeDocument/2006/relationships/image" Target="../media/image30.svg"/><Relationship Id="rId4" Type="http://schemas.openxmlformats.org/officeDocument/2006/relationships/image" Target="../media/image16.svg"/><Relationship Id="rId9" Type="http://schemas.openxmlformats.org/officeDocument/2006/relationships/image" Target="../media/image29.pn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117" Type="http://schemas.openxmlformats.org/officeDocument/2006/relationships/tags" Target="../tags/tag117.xml"/><Relationship Id="rId299" Type="http://schemas.openxmlformats.org/officeDocument/2006/relationships/tags" Target="../tags/tag299.xml"/><Relationship Id="rId21" Type="http://schemas.openxmlformats.org/officeDocument/2006/relationships/tags" Target="../tags/tag21.xml"/><Relationship Id="rId63" Type="http://schemas.openxmlformats.org/officeDocument/2006/relationships/tags" Target="../tags/tag63.xml"/><Relationship Id="rId159" Type="http://schemas.openxmlformats.org/officeDocument/2006/relationships/tags" Target="../tags/tag159.xml"/><Relationship Id="rId324" Type="http://schemas.openxmlformats.org/officeDocument/2006/relationships/tags" Target="../tags/tag324.xml"/><Relationship Id="rId366" Type="http://schemas.openxmlformats.org/officeDocument/2006/relationships/tags" Target="../tags/tag366.xml"/><Relationship Id="rId170" Type="http://schemas.openxmlformats.org/officeDocument/2006/relationships/tags" Target="../tags/tag170.xml"/><Relationship Id="rId226" Type="http://schemas.openxmlformats.org/officeDocument/2006/relationships/tags" Target="../tags/tag226.xml"/><Relationship Id="rId268" Type="http://schemas.openxmlformats.org/officeDocument/2006/relationships/tags" Target="../tags/tag268.xml"/><Relationship Id="rId32" Type="http://schemas.openxmlformats.org/officeDocument/2006/relationships/tags" Target="../tags/tag32.xml"/><Relationship Id="rId74" Type="http://schemas.openxmlformats.org/officeDocument/2006/relationships/tags" Target="../tags/tag74.xml"/><Relationship Id="rId128" Type="http://schemas.openxmlformats.org/officeDocument/2006/relationships/tags" Target="../tags/tag128.xml"/><Relationship Id="rId335" Type="http://schemas.openxmlformats.org/officeDocument/2006/relationships/tags" Target="../tags/tag335.xml"/><Relationship Id="rId377" Type="http://schemas.openxmlformats.org/officeDocument/2006/relationships/tags" Target="../tags/tag377.xml"/><Relationship Id="rId5" Type="http://schemas.openxmlformats.org/officeDocument/2006/relationships/tags" Target="../tags/tag5.xml"/><Relationship Id="rId181" Type="http://schemas.openxmlformats.org/officeDocument/2006/relationships/tags" Target="../tags/tag181.xml"/><Relationship Id="rId237" Type="http://schemas.openxmlformats.org/officeDocument/2006/relationships/tags" Target="../tags/tag237.xml"/><Relationship Id="rId279" Type="http://schemas.openxmlformats.org/officeDocument/2006/relationships/tags" Target="../tags/tag279.xml"/><Relationship Id="rId43" Type="http://schemas.openxmlformats.org/officeDocument/2006/relationships/tags" Target="../tags/tag43.xml"/><Relationship Id="rId139" Type="http://schemas.openxmlformats.org/officeDocument/2006/relationships/tags" Target="../tags/tag139.xml"/><Relationship Id="rId290" Type="http://schemas.openxmlformats.org/officeDocument/2006/relationships/tags" Target="../tags/tag290.xml"/><Relationship Id="rId304" Type="http://schemas.openxmlformats.org/officeDocument/2006/relationships/tags" Target="../tags/tag304.xml"/><Relationship Id="rId346" Type="http://schemas.openxmlformats.org/officeDocument/2006/relationships/tags" Target="../tags/tag346.xml"/><Relationship Id="rId85" Type="http://schemas.openxmlformats.org/officeDocument/2006/relationships/tags" Target="../tags/tag85.xml"/><Relationship Id="rId150" Type="http://schemas.openxmlformats.org/officeDocument/2006/relationships/tags" Target="../tags/tag150.xml"/><Relationship Id="rId192" Type="http://schemas.openxmlformats.org/officeDocument/2006/relationships/tags" Target="../tags/tag192.xml"/><Relationship Id="rId206" Type="http://schemas.openxmlformats.org/officeDocument/2006/relationships/tags" Target="../tags/tag206.xml"/><Relationship Id="rId248" Type="http://schemas.openxmlformats.org/officeDocument/2006/relationships/tags" Target="../tags/tag248.xml"/><Relationship Id="rId12" Type="http://schemas.openxmlformats.org/officeDocument/2006/relationships/tags" Target="../tags/tag12.xml"/><Relationship Id="rId108" Type="http://schemas.openxmlformats.org/officeDocument/2006/relationships/tags" Target="../tags/tag108.xml"/><Relationship Id="rId315" Type="http://schemas.openxmlformats.org/officeDocument/2006/relationships/tags" Target="../tags/tag315.xml"/><Relationship Id="rId357" Type="http://schemas.openxmlformats.org/officeDocument/2006/relationships/tags" Target="../tags/tag357.xml"/><Relationship Id="rId54" Type="http://schemas.openxmlformats.org/officeDocument/2006/relationships/tags" Target="../tags/tag54.xml"/><Relationship Id="rId96" Type="http://schemas.openxmlformats.org/officeDocument/2006/relationships/tags" Target="../tags/tag96.xml"/><Relationship Id="rId161" Type="http://schemas.openxmlformats.org/officeDocument/2006/relationships/tags" Target="../tags/tag161.xml"/><Relationship Id="rId217" Type="http://schemas.openxmlformats.org/officeDocument/2006/relationships/tags" Target="../tags/tag217.xml"/><Relationship Id="rId259" Type="http://schemas.openxmlformats.org/officeDocument/2006/relationships/tags" Target="../tags/tag259.xml"/><Relationship Id="rId23" Type="http://schemas.openxmlformats.org/officeDocument/2006/relationships/tags" Target="../tags/tag23.xml"/><Relationship Id="rId119" Type="http://schemas.openxmlformats.org/officeDocument/2006/relationships/tags" Target="../tags/tag119.xml"/><Relationship Id="rId270" Type="http://schemas.openxmlformats.org/officeDocument/2006/relationships/tags" Target="../tags/tag270.xml"/><Relationship Id="rId326" Type="http://schemas.openxmlformats.org/officeDocument/2006/relationships/tags" Target="../tags/tag326.xml"/><Relationship Id="rId65" Type="http://schemas.openxmlformats.org/officeDocument/2006/relationships/tags" Target="../tags/tag65.xml"/><Relationship Id="rId130" Type="http://schemas.openxmlformats.org/officeDocument/2006/relationships/tags" Target="../tags/tag130.xml"/><Relationship Id="rId368" Type="http://schemas.openxmlformats.org/officeDocument/2006/relationships/tags" Target="../tags/tag368.xml"/><Relationship Id="rId172" Type="http://schemas.openxmlformats.org/officeDocument/2006/relationships/tags" Target="../tags/tag172.xml"/><Relationship Id="rId228" Type="http://schemas.openxmlformats.org/officeDocument/2006/relationships/tags" Target="../tags/tag228.xml"/><Relationship Id="rId281" Type="http://schemas.openxmlformats.org/officeDocument/2006/relationships/tags" Target="../tags/tag281.xml"/><Relationship Id="rId337" Type="http://schemas.openxmlformats.org/officeDocument/2006/relationships/tags" Target="../tags/tag337.xml"/><Relationship Id="rId34" Type="http://schemas.openxmlformats.org/officeDocument/2006/relationships/tags" Target="../tags/tag34.xml"/><Relationship Id="rId76" Type="http://schemas.openxmlformats.org/officeDocument/2006/relationships/tags" Target="../tags/tag76.xml"/><Relationship Id="rId141" Type="http://schemas.openxmlformats.org/officeDocument/2006/relationships/tags" Target="../tags/tag141.xml"/><Relationship Id="rId379" Type="http://schemas.openxmlformats.org/officeDocument/2006/relationships/tags" Target="../tags/tag379.xml"/><Relationship Id="rId7" Type="http://schemas.openxmlformats.org/officeDocument/2006/relationships/tags" Target="../tags/tag7.xml"/><Relationship Id="rId183" Type="http://schemas.openxmlformats.org/officeDocument/2006/relationships/tags" Target="../tags/tag183.xml"/><Relationship Id="rId239" Type="http://schemas.openxmlformats.org/officeDocument/2006/relationships/tags" Target="../tags/tag239.xml"/><Relationship Id="rId250" Type="http://schemas.openxmlformats.org/officeDocument/2006/relationships/tags" Target="../tags/tag250.xml"/><Relationship Id="rId292" Type="http://schemas.openxmlformats.org/officeDocument/2006/relationships/tags" Target="../tags/tag292.xml"/><Relationship Id="rId306" Type="http://schemas.openxmlformats.org/officeDocument/2006/relationships/tags" Target="../tags/tag306.xml"/><Relationship Id="rId45" Type="http://schemas.openxmlformats.org/officeDocument/2006/relationships/tags" Target="../tags/tag45.xml"/><Relationship Id="rId87" Type="http://schemas.openxmlformats.org/officeDocument/2006/relationships/tags" Target="../tags/tag87.xml"/><Relationship Id="rId110" Type="http://schemas.openxmlformats.org/officeDocument/2006/relationships/tags" Target="../tags/tag110.xml"/><Relationship Id="rId348" Type="http://schemas.openxmlformats.org/officeDocument/2006/relationships/tags" Target="../tags/tag348.xml"/><Relationship Id="rId152" Type="http://schemas.openxmlformats.org/officeDocument/2006/relationships/tags" Target="../tags/tag152.xml"/><Relationship Id="rId194" Type="http://schemas.openxmlformats.org/officeDocument/2006/relationships/tags" Target="../tags/tag194.xml"/><Relationship Id="rId208" Type="http://schemas.openxmlformats.org/officeDocument/2006/relationships/tags" Target="../tags/tag208.xml"/><Relationship Id="rId261" Type="http://schemas.openxmlformats.org/officeDocument/2006/relationships/tags" Target="../tags/tag261.xml"/><Relationship Id="rId14" Type="http://schemas.openxmlformats.org/officeDocument/2006/relationships/tags" Target="../tags/tag14.xml"/><Relationship Id="rId56" Type="http://schemas.openxmlformats.org/officeDocument/2006/relationships/tags" Target="../tags/tag56.xml"/><Relationship Id="rId317" Type="http://schemas.openxmlformats.org/officeDocument/2006/relationships/tags" Target="../tags/tag317.xml"/><Relationship Id="rId359" Type="http://schemas.openxmlformats.org/officeDocument/2006/relationships/tags" Target="../tags/tag359.xml"/><Relationship Id="rId98" Type="http://schemas.openxmlformats.org/officeDocument/2006/relationships/tags" Target="../tags/tag98.xml"/><Relationship Id="rId121" Type="http://schemas.openxmlformats.org/officeDocument/2006/relationships/tags" Target="../tags/tag121.xml"/><Relationship Id="rId163" Type="http://schemas.openxmlformats.org/officeDocument/2006/relationships/tags" Target="../tags/tag163.xml"/><Relationship Id="rId219" Type="http://schemas.openxmlformats.org/officeDocument/2006/relationships/tags" Target="../tags/tag219.xml"/><Relationship Id="rId370" Type="http://schemas.openxmlformats.org/officeDocument/2006/relationships/tags" Target="../tags/tag370.xml"/><Relationship Id="rId230" Type="http://schemas.openxmlformats.org/officeDocument/2006/relationships/tags" Target="../tags/tag230.xml"/><Relationship Id="rId25" Type="http://schemas.openxmlformats.org/officeDocument/2006/relationships/tags" Target="../tags/tag25.xml"/><Relationship Id="rId67" Type="http://schemas.openxmlformats.org/officeDocument/2006/relationships/tags" Target="../tags/tag67.xml"/><Relationship Id="rId272" Type="http://schemas.openxmlformats.org/officeDocument/2006/relationships/tags" Target="../tags/tag272.xml"/><Relationship Id="rId328" Type="http://schemas.openxmlformats.org/officeDocument/2006/relationships/tags" Target="../tags/tag328.xml"/><Relationship Id="rId132" Type="http://schemas.openxmlformats.org/officeDocument/2006/relationships/tags" Target="../tags/tag132.xml"/><Relationship Id="rId174" Type="http://schemas.openxmlformats.org/officeDocument/2006/relationships/tags" Target="../tags/tag174.xml"/><Relationship Id="rId381" Type="http://schemas.openxmlformats.org/officeDocument/2006/relationships/slideLayout" Target="../slideLayouts/slideLayout4.xml"/><Relationship Id="rId241" Type="http://schemas.openxmlformats.org/officeDocument/2006/relationships/tags" Target="../tags/tag241.xml"/><Relationship Id="rId36" Type="http://schemas.openxmlformats.org/officeDocument/2006/relationships/tags" Target="../tags/tag36.xml"/><Relationship Id="rId283" Type="http://schemas.openxmlformats.org/officeDocument/2006/relationships/tags" Target="../tags/tag283.xml"/><Relationship Id="rId339" Type="http://schemas.openxmlformats.org/officeDocument/2006/relationships/tags" Target="../tags/tag339.xml"/><Relationship Id="rId78" Type="http://schemas.openxmlformats.org/officeDocument/2006/relationships/tags" Target="../tags/tag78.xml"/><Relationship Id="rId101" Type="http://schemas.openxmlformats.org/officeDocument/2006/relationships/tags" Target="../tags/tag101.xml"/><Relationship Id="rId143" Type="http://schemas.openxmlformats.org/officeDocument/2006/relationships/tags" Target="../tags/tag143.xml"/><Relationship Id="rId185" Type="http://schemas.openxmlformats.org/officeDocument/2006/relationships/tags" Target="../tags/tag185.xml"/><Relationship Id="rId350" Type="http://schemas.openxmlformats.org/officeDocument/2006/relationships/tags" Target="../tags/tag350.xml"/><Relationship Id="rId9" Type="http://schemas.openxmlformats.org/officeDocument/2006/relationships/tags" Target="../tags/tag9.xml"/><Relationship Id="rId210" Type="http://schemas.openxmlformats.org/officeDocument/2006/relationships/tags" Target="../tags/tag210.xml"/><Relationship Id="rId26" Type="http://schemas.openxmlformats.org/officeDocument/2006/relationships/tags" Target="../tags/tag26.xml"/><Relationship Id="rId231" Type="http://schemas.openxmlformats.org/officeDocument/2006/relationships/tags" Target="../tags/tag231.xml"/><Relationship Id="rId252" Type="http://schemas.openxmlformats.org/officeDocument/2006/relationships/tags" Target="../tags/tag252.xml"/><Relationship Id="rId273" Type="http://schemas.openxmlformats.org/officeDocument/2006/relationships/tags" Target="../tags/tag273.xml"/><Relationship Id="rId294" Type="http://schemas.openxmlformats.org/officeDocument/2006/relationships/tags" Target="../tags/tag294.xml"/><Relationship Id="rId308" Type="http://schemas.openxmlformats.org/officeDocument/2006/relationships/tags" Target="../tags/tag308.xml"/><Relationship Id="rId329" Type="http://schemas.openxmlformats.org/officeDocument/2006/relationships/tags" Target="../tags/tag329.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75" Type="http://schemas.openxmlformats.org/officeDocument/2006/relationships/tags" Target="../tags/tag175.xml"/><Relationship Id="rId340" Type="http://schemas.openxmlformats.org/officeDocument/2006/relationships/tags" Target="../tags/tag340.xml"/><Relationship Id="rId361" Type="http://schemas.openxmlformats.org/officeDocument/2006/relationships/tags" Target="../tags/tag361.xml"/><Relationship Id="rId196" Type="http://schemas.openxmlformats.org/officeDocument/2006/relationships/tags" Target="../tags/tag196.xml"/><Relationship Id="rId200" Type="http://schemas.openxmlformats.org/officeDocument/2006/relationships/tags" Target="../tags/tag200.xml"/><Relationship Id="rId382" Type="http://schemas.openxmlformats.org/officeDocument/2006/relationships/notesSlide" Target="../notesSlides/notesSlide15.xml"/><Relationship Id="rId16" Type="http://schemas.openxmlformats.org/officeDocument/2006/relationships/tags" Target="../tags/tag16.xml"/><Relationship Id="rId221" Type="http://schemas.openxmlformats.org/officeDocument/2006/relationships/tags" Target="../tags/tag221.xml"/><Relationship Id="rId242" Type="http://schemas.openxmlformats.org/officeDocument/2006/relationships/tags" Target="../tags/tag242.xml"/><Relationship Id="rId263" Type="http://schemas.openxmlformats.org/officeDocument/2006/relationships/tags" Target="../tags/tag263.xml"/><Relationship Id="rId284" Type="http://schemas.openxmlformats.org/officeDocument/2006/relationships/tags" Target="../tags/tag284.xml"/><Relationship Id="rId319" Type="http://schemas.openxmlformats.org/officeDocument/2006/relationships/tags" Target="../tags/tag319.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330" Type="http://schemas.openxmlformats.org/officeDocument/2006/relationships/tags" Target="../tags/tag330.xml"/><Relationship Id="rId90" Type="http://schemas.openxmlformats.org/officeDocument/2006/relationships/tags" Target="../tags/tag90.xml"/><Relationship Id="rId165" Type="http://schemas.openxmlformats.org/officeDocument/2006/relationships/tags" Target="../tags/tag165.xml"/><Relationship Id="rId186" Type="http://schemas.openxmlformats.org/officeDocument/2006/relationships/tags" Target="../tags/tag186.xml"/><Relationship Id="rId351" Type="http://schemas.openxmlformats.org/officeDocument/2006/relationships/tags" Target="../tags/tag351.xml"/><Relationship Id="rId372" Type="http://schemas.openxmlformats.org/officeDocument/2006/relationships/tags" Target="../tags/tag372.xml"/><Relationship Id="rId211" Type="http://schemas.openxmlformats.org/officeDocument/2006/relationships/tags" Target="../tags/tag211.xml"/><Relationship Id="rId232" Type="http://schemas.openxmlformats.org/officeDocument/2006/relationships/tags" Target="../tags/tag232.xml"/><Relationship Id="rId253" Type="http://schemas.openxmlformats.org/officeDocument/2006/relationships/tags" Target="../tags/tag253.xml"/><Relationship Id="rId274" Type="http://schemas.openxmlformats.org/officeDocument/2006/relationships/tags" Target="../tags/tag274.xml"/><Relationship Id="rId295" Type="http://schemas.openxmlformats.org/officeDocument/2006/relationships/tags" Target="../tags/tag295.xml"/><Relationship Id="rId309" Type="http://schemas.openxmlformats.org/officeDocument/2006/relationships/tags" Target="../tags/tag309.xml"/><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320" Type="http://schemas.openxmlformats.org/officeDocument/2006/relationships/tags" Target="../tags/tag320.xml"/><Relationship Id="rId80" Type="http://schemas.openxmlformats.org/officeDocument/2006/relationships/tags" Target="../tags/tag80.xml"/><Relationship Id="rId155" Type="http://schemas.openxmlformats.org/officeDocument/2006/relationships/tags" Target="../tags/tag155.xml"/><Relationship Id="rId176" Type="http://schemas.openxmlformats.org/officeDocument/2006/relationships/tags" Target="../tags/tag176.xml"/><Relationship Id="rId197" Type="http://schemas.openxmlformats.org/officeDocument/2006/relationships/tags" Target="../tags/tag197.xml"/><Relationship Id="rId341" Type="http://schemas.openxmlformats.org/officeDocument/2006/relationships/tags" Target="../tags/tag341.xml"/><Relationship Id="rId362" Type="http://schemas.openxmlformats.org/officeDocument/2006/relationships/tags" Target="../tags/tag362.xml"/><Relationship Id="rId383" Type="http://schemas.openxmlformats.org/officeDocument/2006/relationships/image" Target="../media/image71.png"/><Relationship Id="rId201" Type="http://schemas.openxmlformats.org/officeDocument/2006/relationships/tags" Target="../tags/tag201.xml"/><Relationship Id="rId222" Type="http://schemas.openxmlformats.org/officeDocument/2006/relationships/tags" Target="../tags/tag222.xml"/><Relationship Id="rId243" Type="http://schemas.openxmlformats.org/officeDocument/2006/relationships/tags" Target="../tags/tag243.xml"/><Relationship Id="rId264" Type="http://schemas.openxmlformats.org/officeDocument/2006/relationships/tags" Target="../tags/tag264.xml"/><Relationship Id="rId285" Type="http://schemas.openxmlformats.org/officeDocument/2006/relationships/tags" Target="../tags/tag28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 Id="rId310" Type="http://schemas.openxmlformats.org/officeDocument/2006/relationships/tags" Target="../tags/tag310.xml"/><Relationship Id="rId70" Type="http://schemas.openxmlformats.org/officeDocument/2006/relationships/tags" Target="../tags/tag70.xml"/><Relationship Id="rId91" Type="http://schemas.openxmlformats.org/officeDocument/2006/relationships/tags" Target="../tags/tag91.xml"/><Relationship Id="rId145" Type="http://schemas.openxmlformats.org/officeDocument/2006/relationships/tags" Target="../tags/tag145.xml"/><Relationship Id="rId166" Type="http://schemas.openxmlformats.org/officeDocument/2006/relationships/tags" Target="../tags/tag166.xml"/><Relationship Id="rId187" Type="http://schemas.openxmlformats.org/officeDocument/2006/relationships/tags" Target="../tags/tag187.xml"/><Relationship Id="rId331" Type="http://schemas.openxmlformats.org/officeDocument/2006/relationships/tags" Target="../tags/tag331.xml"/><Relationship Id="rId352" Type="http://schemas.openxmlformats.org/officeDocument/2006/relationships/tags" Target="../tags/tag352.xml"/><Relationship Id="rId373" Type="http://schemas.openxmlformats.org/officeDocument/2006/relationships/tags" Target="../tags/tag373.xml"/><Relationship Id="rId1" Type="http://schemas.openxmlformats.org/officeDocument/2006/relationships/tags" Target="../tags/tag1.xml"/><Relationship Id="rId212" Type="http://schemas.openxmlformats.org/officeDocument/2006/relationships/tags" Target="../tags/tag212.xml"/><Relationship Id="rId233" Type="http://schemas.openxmlformats.org/officeDocument/2006/relationships/tags" Target="../tags/tag233.xml"/><Relationship Id="rId254" Type="http://schemas.openxmlformats.org/officeDocument/2006/relationships/tags" Target="../tags/tag254.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275" Type="http://schemas.openxmlformats.org/officeDocument/2006/relationships/tags" Target="../tags/tag275.xml"/><Relationship Id="rId296" Type="http://schemas.openxmlformats.org/officeDocument/2006/relationships/tags" Target="../tags/tag296.xml"/><Relationship Id="rId300" Type="http://schemas.openxmlformats.org/officeDocument/2006/relationships/tags" Target="../tags/tag300.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321" Type="http://schemas.openxmlformats.org/officeDocument/2006/relationships/tags" Target="../tags/tag321.xml"/><Relationship Id="rId342" Type="http://schemas.openxmlformats.org/officeDocument/2006/relationships/tags" Target="../tags/tag342.xml"/><Relationship Id="rId363" Type="http://schemas.openxmlformats.org/officeDocument/2006/relationships/tags" Target="../tags/tag363.xml"/><Relationship Id="rId202" Type="http://schemas.openxmlformats.org/officeDocument/2006/relationships/tags" Target="../tags/tag202.xml"/><Relationship Id="rId223" Type="http://schemas.openxmlformats.org/officeDocument/2006/relationships/tags" Target="../tags/tag223.xml"/><Relationship Id="rId244" Type="http://schemas.openxmlformats.org/officeDocument/2006/relationships/tags" Target="../tags/tag244.xml"/><Relationship Id="rId18" Type="http://schemas.openxmlformats.org/officeDocument/2006/relationships/tags" Target="../tags/tag18.xml"/><Relationship Id="rId39" Type="http://schemas.openxmlformats.org/officeDocument/2006/relationships/tags" Target="../tags/tag39.xml"/><Relationship Id="rId265" Type="http://schemas.openxmlformats.org/officeDocument/2006/relationships/tags" Target="../tags/tag265.xml"/><Relationship Id="rId286" Type="http://schemas.openxmlformats.org/officeDocument/2006/relationships/tags" Target="../tags/tag286.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311" Type="http://schemas.openxmlformats.org/officeDocument/2006/relationships/tags" Target="../tags/tag311.xml"/><Relationship Id="rId332" Type="http://schemas.openxmlformats.org/officeDocument/2006/relationships/tags" Target="../tags/tag332.xml"/><Relationship Id="rId353" Type="http://schemas.openxmlformats.org/officeDocument/2006/relationships/tags" Target="../tags/tag353.xml"/><Relationship Id="rId374" Type="http://schemas.openxmlformats.org/officeDocument/2006/relationships/tags" Target="../tags/tag374.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34" Type="http://schemas.openxmlformats.org/officeDocument/2006/relationships/tags" Target="../tags/tag234.xml"/><Relationship Id="rId2" Type="http://schemas.openxmlformats.org/officeDocument/2006/relationships/tags" Target="../tags/tag2.xml"/><Relationship Id="rId29" Type="http://schemas.openxmlformats.org/officeDocument/2006/relationships/tags" Target="../tags/tag29.xml"/><Relationship Id="rId255" Type="http://schemas.openxmlformats.org/officeDocument/2006/relationships/tags" Target="../tags/tag255.xml"/><Relationship Id="rId276" Type="http://schemas.openxmlformats.org/officeDocument/2006/relationships/tags" Target="../tags/tag276.xml"/><Relationship Id="rId297" Type="http://schemas.openxmlformats.org/officeDocument/2006/relationships/tags" Target="../tags/tag297.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301" Type="http://schemas.openxmlformats.org/officeDocument/2006/relationships/tags" Target="../tags/tag301.xml"/><Relationship Id="rId322" Type="http://schemas.openxmlformats.org/officeDocument/2006/relationships/tags" Target="../tags/tag322.xml"/><Relationship Id="rId343" Type="http://schemas.openxmlformats.org/officeDocument/2006/relationships/tags" Target="../tags/tag343.xml"/><Relationship Id="rId364" Type="http://schemas.openxmlformats.org/officeDocument/2006/relationships/tags" Target="../tags/tag364.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19" Type="http://schemas.openxmlformats.org/officeDocument/2006/relationships/tags" Target="../tags/tag19.xml"/><Relationship Id="rId224" Type="http://schemas.openxmlformats.org/officeDocument/2006/relationships/tags" Target="../tags/tag224.xml"/><Relationship Id="rId245" Type="http://schemas.openxmlformats.org/officeDocument/2006/relationships/tags" Target="../tags/tag245.xml"/><Relationship Id="rId266" Type="http://schemas.openxmlformats.org/officeDocument/2006/relationships/tags" Target="../tags/tag266.xml"/><Relationship Id="rId287" Type="http://schemas.openxmlformats.org/officeDocument/2006/relationships/tags" Target="../tags/tag287.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312" Type="http://schemas.openxmlformats.org/officeDocument/2006/relationships/tags" Target="../tags/tag312.xml"/><Relationship Id="rId333" Type="http://schemas.openxmlformats.org/officeDocument/2006/relationships/tags" Target="../tags/tag333.xml"/><Relationship Id="rId354" Type="http://schemas.openxmlformats.org/officeDocument/2006/relationships/tags" Target="../tags/tag354.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 Id="rId375" Type="http://schemas.openxmlformats.org/officeDocument/2006/relationships/tags" Target="../tags/tag375.xml"/><Relationship Id="rId3" Type="http://schemas.openxmlformats.org/officeDocument/2006/relationships/tags" Target="../tags/tag3.xml"/><Relationship Id="rId214" Type="http://schemas.openxmlformats.org/officeDocument/2006/relationships/tags" Target="../tags/tag214.xml"/><Relationship Id="rId235" Type="http://schemas.openxmlformats.org/officeDocument/2006/relationships/tags" Target="../tags/tag235.xml"/><Relationship Id="rId256" Type="http://schemas.openxmlformats.org/officeDocument/2006/relationships/tags" Target="../tags/tag256.xml"/><Relationship Id="rId277" Type="http://schemas.openxmlformats.org/officeDocument/2006/relationships/tags" Target="../tags/tag277.xml"/><Relationship Id="rId298" Type="http://schemas.openxmlformats.org/officeDocument/2006/relationships/tags" Target="../tags/tag298.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302" Type="http://schemas.openxmlformats.org/officeDocument/2006/relationships/tags" Target="../tags/tag302.xml"/><Relationship Id="rId323" Type="http://schemas.openxmlformats.org/officeDocument/2006/relationships/tags" Target="../tags/tag323.xml"/><Relationship Id="rId344" Type="http://schemas.openxmlformats.org/officeDocument/2006/relationships/tags" Target="../tags/tag344.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179" Type="http://schemas.openxmlformats.org/officeDocument/2006/relationships/tags" Target="../tags/tag179.xml"/><Relationship Id="rId365" Type="http://schemas.openxmlformats.org/officeDocument/2006/relationships/tags" Target="../tags/tag365.xml"/><Relationship Id="rId190" Type="http://schemas.openxmlformats.org/officeDocument/2006/relationships/tags" Target="../tags/tag190.xml"/><Relationship Id="rId204" Type="http://schemas.openxmlformats.org/officeDocument/2006/relationships/tags" Target="../tags/tag204.xml"/><Relationship Id="rId225" Type="http://schemas.openxmlformats.org/officeDocument/2006/relationships/tags" Target="../tags/tag225.xml"/><Relationship Id="rId246" Type="http://schemas.openxmlformats.org/officeDocument/2006/relationships/tags" Target="../tags/tag246.xml"/><Relationship Id="rId267" Type="http://schemas.openxmlformats.org/officeDocument/2006/relationships/tags" Target="../tags/tag267.xml"/><Relationship Id="rId288" Type="http://schemas.openxmlformats.org/officeDocument/2006/relationships/tags" Target="../tags/tag288.xml"/><Relationship Id="rId106" Type="http://schemas.openxmlformats.org/officeDocument/2006/relationships/tags" Target="../tags/tag106.xml"/><Relationship Id="rId127" Type="http://schemas.openxmlformats.org/officeDocument/2006/relationships/tags" Target="../tags/tag127.xml"/><Relationship Id="rId313" Type="http://schemas.openxmlformats.org/officeDocument/2006/relationships/tags" Target="../tags/tag313.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94" Type="http://schemas.openxmlformats.org/officeDocument/2006/relationships/tags" Target="../tags/tag94.xml"/><Relationship Id="rId148" Type="http://schemas.openxmlformats.org/officeDocument/2006/relationships/tags" Target="../tags/tag148.xml"/><Relationship Id="rId169" Type="http://schemas.openxmlformats.org/officeDocument/2006/relationships/tags" Target="../tags/tag169.xml"/><Relationship Id="rId334" Type="http://schemas.openxmlformats.org/officeDocument/2006/relationships/tags" Target="../tags/tag334.xml"/><Relationship Id="rId355" Type="http://schemas.openxmlformats.org/officeDocument/2006/relationships/tags" Target="../tags/tag355.xml"/><Relationship Id="rId376" Type="http://schemas.openxmlformats.org/officeDocument/2006/relationships/tags" Target="../tags/tag376.xml"/><Relationship Id="rId4" Type="http://schemas.openxmlformats.org/officeDocument/2006/relationships/tags" Target="../tags/tag4.xml"/><Relationship Id="rId180" Type="http://schemas.openxmlformats.org/officeDocument/2006/relationships/tags" Target="../tags/tag180.xml"/><Relationship Id="rId215" Type="http://schemas.openxmlformats.org/officeDocument/2006/relationships/tags" Target="../tags/tag215.xml"/><Relationship Id="rId236" Type="http://schemas.openxmlformats.org/officeDocument/2006/relationships/tags" Target="../tags/tag236.xml"/><Relationship Id="rId257" Type="http://schemas.openxmlformats.org/officeDocument/2006/relationships/tags" Target="../tags/tag257.xml"/><Relationship Id="rId278" Type="http://schemas.openxmlformats.org/officeDocument/2006/relationships/tags" Target="../tags/tag278.xml"/><Relationship Id="rId303" Type="http://schemas.openxmlformats.org/officeDocument/2006/relationships/tags" Target="../tags/tag303.xml"/><Relationship Id="rId42" Type="http://schemas.openxmlformats.org/officeDocument/2006/relationships/tags" Target="../tags/tag42.xml"/><Relationship Id="rId84" Type="http://schemas.openxmlformats.org/officeDocument/2006/relationships/tags" Target="../tags/tag84.xml"/><Relationship Id="rId138" Type="http://schemas.openxmlformats.org/officeDocument/2006/relationships/tags" Target="../tags/tag138.xml"/><Relationship Id="rId345" Type="http://schemas.openxmlformats.org/officeDocument/2006/relationships/tags" Target="../tags/tag345.xml"/><Relationship Id="rId191" Type="http://schemas.openxmlformats.org/officeDocument/2006/relationships/tags" Target="../tags/tag191.xml"/><Relationship Id="rId205" Type="http://schemas.openxmlformats.org/officeDocument/2006/relationships/tags" Target="../tags/tag205.xml"/><Relationship Id="rId247" Type="http://schemas.openxmlformats.org/officeDocument/2006/relationships/tags" Target="../tags/tag247.xml"/><Relationship Id="rId107" Type="http://schemas.openxmlformats.org/officeDocument/2006/relationships/tags" Target="../tags/tag107.xml"/><Relationship Id="rId289" Type="http://schemas.openxmlformats.org/officeDocument/2006/relationships/tags" Target="../tags/tag289.xml"/><Relationship Id="rId11" Type="http://schemas.openxmlformats.org/officeDocument/2006/relationships/tags" Target="../tags/tag11.xml"/><Relationship Id="rId53" Type="http://schemas.openxmlformats.org/officeDocument/2006/relationships/tags" Target="../tags/tag53.xml"/><Relationship Id="rId149" Type="http://schemas.openxmlformats.org/officeDocument/2006/relationships/tags" Target="../tags/tag149.xml"/><Relationship Id="rId314" Type="http://schemas.openxmlformats.org/officeDocument/2006/relationships/tags" Target="../tags/tag314.xml"/><Relationship Id="rId356" Type="http://schemas.openxmlformats.org/officeDocument/2006/relationships/tags" Target="../tags/tag356.xml"/><Relationship Id="rId95" Type="http://schemas.openxmlformats.org/officeDocument/2006/relationships/tags" Target="../tags/tag95.xml"/><Relationship Id="rId160" Type="http://schemas.openxmlformats.org/officeDocument/2006/relationships/tags" Target="../tags/tag160.xml"/><Relationship Id="rId216" Type="http://schemas.openxmlformats.org/officeDocument/2006/relationships/tags" Target="../tags/tag216.xml"/><Relationship Id="rId258" Type="http://schemas.openxmlformats.org/officeDocument/2006/relationships/tags" Target="../tags/tag258.xml"/><Relationship Id="rId22" Type="http://schemas.openxmlformats.org/officeDocument/2006/relationships/tags" Target="../tags/tag22.xml"/><Relationship Id="rId64" Type="http://schemas.openxmlformats.org/officeDocument/2006/relationships/tags" Target="../tags/tag64.xml"/><Relationship Id="rId118" Type="http://schemas.openxmlformats.org/officeDocument/2006/relationships/tags" Target="../tags/tag118.xml"/><Relationship Id="rId325" Type="http://schemas.openxmlformats.org/officeDocument/2006/relationships/tags" Target="../tags/tag325.xml"/><Relationship Id="rId367" Type="http://schemas.openxmlformats.org/officeDocument/2006/relationships/tags" Target="../tags/tag367.xml"/><Relationship Id="rId171" Type="http://schemas.openxmlformats.org/officeDocument/2006/relationships/tags" Target="../tags/tag171.xml"/><Relationship Id="rId227" Type="http://schemas.openxmlformats.org/officeDocument/2006/relationships/tags" Target="../tags/tag227.xml"/><Relationship Id="rId269" Type="http://schemas.openxmlformats.org/officeDocument/2006/relationships/tags" Target="../tags/tag269.xml"/><Relationship Id="rId33" Type="http://schemas.openxmlformats.org/officeDocument/2006/relationships/tags" Target="../tags/tag33.xml"/><Relationship Id="rId129" Type="http://schemas.openxmlformats.org/officeDocument/2006/relationships/tags" Target="../tags/tag129.xml"/><Relationship Id="rId280" Type="http://schemas.openxmlformats.org/officeDocument/2006/relationships/tags" Target="../tags/tag280.xml"/><Relationship Id="rId336" Type="http://schemas.openxmlformats.org/officeDocument/2006/relationships/tags" Target="../tags/tag336.xml"/><Relationship Id="rId75" Type="http://schemas.openxmlformats.org/officeDocument/2006/relationships/tags" Target="../tags/tag75.xml"/><Relationship Id="rId140" Type="http://schemas.openxmlformats.org/officeDocument/2006/relationships/tags" Target="../tags/tag140.xml"/><Relationship Id="rId182" Type="http://schemas.openxmlformats.org/officeDocument/2006/relationships/tags" Target="../tags/tag182.xml"/><Relationship Id="rId378" Type="http://schemas.openxmlformats.org/officeDocument/2006/relationships/tags" Target="../tags/tag378.xml"/><Relationship Id="rId6" Type="http://schemas.openxmlformats.org/officeDocument/2006/relationships/tags" Target="../tags/tag6.xml"/><Relationship Id="rId238" Type="http://schemas.openxmlformats.org/officeDocument/2006/relationships/tags" Target="../tags/tag238.xml"/><Relationship Id="rId291" Type="http://schemas.openxmlformats.org/officeDocument/2006/relationships/tags" Target="../tags/tag291.xml"/><Relationship Id="rId305" Type="http://schemas.openxmlformats.org/officeDocument/2006/relationships/tags" Target="../tags/tag305.xml"/><Relationship Id="rId347" Type="http://schemas.openxmlformats.org/officeDocument/2006/relationships/tags" Target="../tags/tag347.xml"/><Relationship Id="rId44" Type="http://schemas.openxmlformats.org/officeDocument/2006/relationships/tags" Target="../tags/tag44.xml"/><Relationship Id="rId86" Type="http://schemas.openxmlformats.org/officeDocument/2006/relationships/tags" Target="../tags/tag86.xml"/><Relationship Id="rId151" Type="http://schemas.openxmlformats.org/officeDocument/2006/relationships/tags" Target="../tags/tag151.xml"/><Relationship Id="rId193" Type="http://schemas.openxmlformats.org/officeDocument/2006/relationships/tags" Target="../tags/tag193.xml"/><Relationship Id="rId207" Type="http://schemas.openxmlformats.org/officeDocument/2006/relationships/tags" Target="../tags/tag207.xml"/><Relationship Id="rId249" Type="http://schemas.openxmlformats.org/officeDocument/2006/relationships/tags" Target="../tags/tag249.xml"/><Relationship Id="rId13" Type="http://schemas.openxmlformats.org/officeDocument/2006/relationships/tags" Target="../tags/tag13.xml"/><Relationship Id="rId109" Type="http://schemas.openxmlformats.org/officeDocument/2006/relationships/tags" Target="../tags/tag109.xml"/><Relationship Id="rId260" Type="http://schemas.openxmlformats.org/officeDocument/2006/relationships/tags" Target="../tags/tag260.xml"/><Relationship Id="rId316" Type="http://schemas.openxmlformats.org/officeDocument/2006/relationships/tags" Target="../tags/tag316.xml"/><Relationship Id="rId55" Type="http://schemas.openxmlformats.org/officeDocument/2006/relationships/tags" Target="../tags/tag55.xml"/><Relationship Id="rId97" Type="http://schemas.openxmlformats.org/officeDocument/2006/relationships/tags" Target="../tags/tag97.xml"/><Relationship Id="rId120" Type="http://schemas.openxmlformats.org/officeDocument/2006/relationships/tags" Target="../tags/tag120.xml"/><Relationship Id="rId358" Type="http://schemas.openxmlformats.org/officeDocument/2006/relationships/tags" Target="../tags/tag358.xml"/><Relationship Id="rId162" Type="http://schemas.openxmlformats.org/officeDocument/2006/relationships/tags" Target="../tags/tag162.xml"/><Relationship Id="rId218" Type="http://schemas.openxmlformats.org/officeDocument/2006/relationships/tags" Target="../tags/tag218.xml"/><Relationship Id="rId271" Type="http://schemas.openxmlformats.org/officeDocument/2006/relationships/tags" Target="../tags/tag271.xml"/><Relationship Id="rId24" Type="http://schemas.openxmlformats.org/officeDocument/2006/relationships/tags" Target="../tags/tag24.xml"/><Relationship Id="rId66" Type="http://schemas.openxmlformats.org/officeDocument/2006/relationships/tags" Target="../tags/tag66.xml"/><Relationship Id="rId131" Type="http://schemas.openxmlformats.org/officeDocument/2006/relationships/tags" Target="../tags/tag131.xml"/><Relationship Id="rId327" Type="http://schemas.openxmlformats.org/officeDocument/2006/relationships/tags" Target="../tags/tag327.xml"/><Relationship Id="rId369" Type="http://schemas.openxmlformats.org/officeDocument/2006/relationships/tags" Target="../tags/tag369.xml"/><Relationship Id="rId173" Type="http://schemas.openxmlformats.org/officeDocument/2006/relationships/tags" Target="../tags/tag173.xml"/><Relationship Id="rId229" Type="http://schemas.openxmlformats.org/officeDocument/2006/relationships/tags" Target="../tags/tag229.xml"/><Relationship Id="rId380" Type="http://schemas.openxmlformats.org/officeDocument/2006/relationships/tags" Target="../tags/tag380.xml"/><Relationship Id="rId240" Type="http://schemas.openxmlformats.org/officeDocument/2006/relationships/tags" Target="../tags/tag240.xml"/><Relationship Id="rId35" Type="http://schemas.openxmlformats.org/officeDocument/2006/relationships/tags" Target="../tags/tag35.xml"/><Relationship Id="rId77" Type="http://schemas.openxmlformats.org/officeDocument/2006/relationships/tags" Target="../tags/tag77.xml"/><Relationship Id="rId100" Type="http://schemas.openxmlformats.org/officeDocument/2006/relationships/tags" Target="../tags/tag100.xml"/><Relationship Id="rId282" Type="http://schemas.openxmlformats.org/officeDocument/2006/relationships/tags" Target="../tags/tag282.xml"/><Relationship Id="rId338" Type="http://schemas.openxmlformats.org/officeDocument/2006/relationships/tags" Target="../tags/tag338.xml"/><Relationship Id="rId8" Type="http://schemas.openxmlformats.org/officeDocument/2006/relationships/tags" Target="../tags/tag8.xml"/><Relationship Id="rId142" Type="http://schemas.openxmlformats.org/officeDocument/2006/relationships/tags" Target="../tags/tag142.xml"/><Relationship Id="rId184" Type="http://schemas.openxmlformats.org/officeDocument/2006/relationships/tags" Target="../tags/tag184.xml"/><Relationship Id="rId251" Type="http://schemas.openxmlformats.org/officeDocument/2006/relationships/tags" Target="../tags/tag251.xml"/><Relationship Id="rId46" Type="http://schemas.openxmlformats.org/officeDocument/2006/relationships/tags" Target="../tags/tag46.xml"/><Relationship Id="rId293" Type="http://schemas.openxmlformats.org/officeDocument/2006/relationships/tags" Target="../tags/tag293.xml"/><Relationship Id="rId307" Type="http://schemas.openxmlformats.org/officeDocument/2006/relationships/tags" Target="../tags/tag307.xml"/><Relationship Id="rId349" Type="http://schemas.openxmlformats.org/officeDocument/2006/relationships/tags" Target="../tags/tag349.xml"/><Relationship Id="rId88" Type="http://schemas.openxmlformats.org/officeDocument/2006/relationships/tags" Target="../tags/tag88.xml"/><Relationship Id="rId111" Type="http://schemas.openxmlformats.org/officeDocument/2006/relationships/tags" Target="../tags/tag111.xml"/><Relationship Id="rId153" Type="http://schemas.openxmlformats.org/officeDocument/2006/relationships/tags" Target="../tags/tag153.xml"/><Relationship Id="rId195" Type="http://schemas.openxmlformats.org/officeDocument/2006/relationships/tags" Target="../tags/tag195.xml"/><Relationship Id="rId209" Type="http://schemas.openxmlformats.org/officeDocument/2006/relationships/tags" Target="../tags/tag209.xml"/><Relationship Id="rId360" Type="http://schemas.openxmlformats.org/officeDocument/2006/relationships/tags" Target="../tags/tag360.xml"/><Relationship Id="rId220" Type="http://schemas.openxmlformats.org/officeDocument/2006/relationships/tags" Target="../tags/tag220.xml"/><Relationship Id="rId15" Type="http://schemas.openxmlformats.org/officeDocument/2006/relationships/tags" Target="../tags/tag15.xml"/><Relationship Id="rId57" Type="http://schemas.openxmlformats.org/officeDocument/2006/relationships/tags" Target="../tags/tag57.xml"/><Relationship Id="rId262" Type="http://schemas.openxmlformats.org/officeDocument/2006/relationships/tags" Target="../tags/tag262.xml"/><Relationship Id="rId318" Type="http://schemas.openxmlformats.org/officeDocument/2006/relationships/tags" Target="../tags/tag318.xml"/><Relationship Id="rId99" Type="http://schemas.openxmlformats.org/officeDocument/2006/relationships/tags" Target="../tags/tag99.xml"/><Relationship Id="rId122" Type="http://schemas.openxmlformats.org/officeDocument/2006/relationships/tags" Target="../tags/tag122.xml"/><Relationship Id="rId164" Type="http://schemas.openxmlformats.org/officeDocument/2006/relationships/tags" Target="../tags/tag164.xml"/><Relationship Id="rId371" Type="http://schemas.openxmlformats.org/officeDocument/2006/relationships/tags" Target="../tags/tag371.xml"/></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69.png"/><Relationship Id="rId7" Type="http://schemas.openxmlformats.org/officeDocument/2006/relationships/image" Target="../media/image27.png"/><Relationship Id="rId12" Type="http://schemas.openxmlformats.org/officeDocument/2006/relationships/image" Target="../media/image23.svg"/><Relationship Id="rId2" Type="http://schemas.openxmlformats.org/officeDocument/2006/relationships/notesSlide" Target="../notesSlides/notesSlide16.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15.png"/><Relationship Id="rId5" Type="http://schemas.openxmlformats.org/officeDocument/2006/relationships/image" Target="../media/image29.png"/><Relationship Id="rId15" Type="http://schemas.openxmlformats.org/officeDocument/2006/relationships/image" Target="../media/image26.png"/><Relationship Id="rId10" Type="http://schemas.openxmlformats.org/officeDocument/2006/relationships/image" Target="../media/image32.svg"/><Relationship Id="rId4" Type="http://schemas.openxmlformats.org/officeDocument/2006/relationships/image" Target="../media/image70.svg"/><Relationship Id="rId9" Type="http://schemas.openxmlformats.org/officeDocument/2006/relationships/image" Target="../media/image31.png"/><Relationship Id="rId14" Type="http://schemas.openxmlformats.org/officeDocument/2006/relationships/image" Target="../media/image3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microsoft.com/office/2007/relationships/hdphoto" Target="../media/hdphoto1.wdp"/><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sv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5.png"/><Relationship Id="rId3" Type="http://schemas.openxmlformats.org/officeDocument/2006/relationships/image" Target="../media/image69.png"/><Relationship Id="rId7" Type="http://schemas.openxmlformats.org/officeDocument/2006/relationships/image" Target="../media/image27.png"/><Relationship Id="rId12" Type="http://schemas.openxmlformats.org/officeDocument/2006/relationships/image" Target="../media/image23.svg"/><Relationship Id="rId2" Type="http://schemas.openxmlformats.org/officeDocument/2006/relationships/notesSlide" Target="../notesSlides/notesSlide18.xml"/><Relationship Id="rId16" Type="http://schemas.openxmlformats.org/officeDocument/2006/relationships/image" Target="../media/image72.sv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15.png"/><Relationship Id="rId5" Type="http://schemas.openxmlformats.org/officeDocument/2006/relationships/image" Target="../media/image29.png"/><Relationship Id="rId15" Type="http://schemas.openxmlformats.org/officeDocument/2006/relationships/image" Target="../media/image24.png"/><Relationship Id="rId10" Type="http://schemas.openxmlformats.org/officeDocument/2006/relationships/image" Target="../media/image32.svg"/><Relationship Id="rId4" Type="http://schemas.openxmlformats.org/officeDocument/2006/relationships/image" Target="../media/image70.svg"/><Relationship Id="rId9" Type="http://schemas.openxmlformats.org/officeDocument/2006/relationships/image" Target="../media/image31.png"/><Relationship Id="rId1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13.png"/><Relationship Id="rId7" Type="http://schemas.openxmlformats.org/officeDocument/2006/relationships/image" Target="../media/image29.png"/><Relationship Id="rId12" Type="http://schemas.openxmlformats.org/officeDocument/2006/relationships/image" Target="../media/image23.svg"/><Relationship Id="rId2" Type="http://schemas.openxmlformats.org/officeDocument/2006/relationships/notesSlide" Target="../notesSlides/notesSlide3.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image" Target="../media/image28.svg"/><Relationship Id="rId11" Type="http://schemas.openxmlformats.org/officeDocument/2006/relationships/image" Target="../media/image15.png"/><Relationship Id="rId5" Type="http://schemas.openxmlformats.org/officeDocument/2006/relationships/image" Target="../media/image27.png"/><Relationship Id="rId15" Type="http://schemas.openxmlformats.org/officeDocument/2006/relationships/image" Target="../media/image35.png"/><Relationship Id="rId10" Type="http://schemas.openxmlformats.org/officeDocument/2006/relationships/image" Target="../media/image32.svg"/><Relationship Id="rId4" Type="http://schemas.openxmlformats.org/officeDocument/2006/relationships/image" Target="../media/image14.svg"/><Relationship Id="rId9" Type="http://schemas.openxmlformats.org/officeDocument/2006/relationships/image" Target="../media/image31.png"/><Relationship Id="rId14"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5.png"/><Relationship Id="rId3" Type="http://schemas.openxmlformats.org/officeDocument/2006/relationships/image" Target="../media/image13.png"/><Relationship Id="rId7" Type="http://schemas.openxmlformats.org/officeDocument/2006/relationships/image" Target="../media/image31.png"/><Relationship Id="rId12" Type="http://schemas.openxmlformats.org/officeDocument/2006/relationships/image" Target="../media/image34.svg"/><Relationship Id="rId2" Type="http://schemas.openxmlformats.org/officeDocument/2006/relationships/notesSlide" Target="../notesSlides/notesSlide5.xml"/><Relationship Id="rId16" Type="http://schemas.openxmlformats.org/officeDocument/2006/relationships/image" Target="../media/image39.svg"/><Relationship Id="rId1" Type="http://schemas.openxmlformats.org/officeDocument/2006/relationships/slideLayout" Target="../slideLayouts/slideLayout1.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21.png"/><Relationship Id="rId10" Type="http://schemas.openxmlformats.org/officeDocument/2006/relationships/image" Target="../media/image23.svg"/><Relationship Id="rId4" Type="http://schemas.openxmlformats.org/officeDocument/2006/relationships/image" Target="../media/image14.svg"/><Relationship Id="rId9" Type="http://schemas.openxmlformats.org/officeDocument/2006/relationships/image" Target="../media/image15.png"/><Relationship Id="rId1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tiff"/><Relationship Id="rId4" Type="http://schemas.openxmlformats.org/officeDocument/2006/relationships/image" Target="../media/image41.png"/><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E77D73-C53B-C142-B5DF-C9630330DA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8014" y="202386"/>
            <a:ext cx="18283468" cy="1372696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pic>
        <p:nvPicPr>
          <p:cNvPr id="3" name="Picture 2" descr="A large white building&#10;&#10;Description automatically generated">
            <a:extLst>
              <a:ext uri="{FF2B5EF4-FFF2-40B4-BE49-F238E27FC236}">
                <a16:creationId xmlns:a16="http://schemas.microsoft.com/office/drawing/2014/main" id="{D0FF23C7-7DEB-B84D-B55C-1D6F395DFA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580706" y="10"/>
            <a:ext cx="12803294" cy="13705978"/>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 name="Rectangle 1">
            <a:extLst>
              <a:ext uri="{FF2B5EF4-FFF2-40B4-BE49-F238E27FC236}">
                <a16:creationId xmlns:a16="http://schemas.microsoft.com/office/drawing/2014/main" id="{D372FD32-85D3-4D53-9066-A7C69F10C50C}"/>
              </a:ext>
            </a:extLst>
          </p:cNvPr>
          <p:cNvSpPr/>
          <p:nvPr/>
        </p:nvSpPr>
        <p:spPr>
          <a:xfrm>
            <a:off x="2802833" y="9581322"/>
            <a:ext cx="3538332" cy="83488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Octubre</a:t>
            </a:r>
            <a:r>
              <a:rPr lang="en-US" dirty="0"/>
              <a:t> 2020</a:t>
            </a:r>
          </a:p>
        </p:txBody>
      </p:sp>
      <p:pic>
        <p:nvPicPr>
          <p:cNvPr id="6" name="Picture 5">
            <a:extLst>
              <a:ext uri="{FF2B5EF4-FFF2-40B4-BE49-F238E27FC236}">
                <a16:creationId xmlns:a16="http://schemas.microsoft.com/office/drawing/2014/main" id="{936698DE-4A2B-45D8-A7ED-F72F611FEE43}"/>
              </a:ext>
            </a:extLst>
          </p:cNvPr>
          <p:cNvPicPr>
            <a:picLocks noChangeAspect="1"/>
          </p:cNvPicPr>
          <p:nvPr/>
        </p:nvPicPr>
        <p:blipFill>
          <a:blip r:embed="rId5"/>
          <a:stretch>
            <a:fillRect/>
          </a:stretch>
        </p:blipFill>
        <p:spPr>
          <a:xfrm>
            <a:off x="8374180" y="3125223"/>
            <a:ext cx="4707338" cy="2878202"/>
          </a:xfrm>
          <a:prstGeom prst="rect">
            <a:avLst/>
          </a:prstGeom>
        </p:spPr>
      </p:pic>
      <p:pic>
        <p:nvPicPr>
          <p:cNvPr id="7" name="Picture 6">
            <a:extLst>
              <a:ext uri="{FF2B5EF4-FFF2-40B4-BE49-F238E27FC236}">
                <a16:creationId xmlns:a16="http://schemas.microsoft.com/office/drawing/2014/main" id="{88585475-D061-49AC-90F7-2BF8BCE725FC}"/>
              </a:ext>
            </a:extLst>
          </p:cNvPr>
          <p:cNvPicPr>
            <a:picLocks noChangeAspect="1"/>
          </p:cNvPicPr>
          <p:nvPr/>
        </p:nvPicPr>
        <p:blipFill>
          <a:blip r:embed="rId6"/>
          <a:stretch>
            <a:fillRect/>
          </a:stretch>
        </p:blipFill>
        <p:spPr>
          <a:xfrm>
            <a:off x="2917133" y="6476491"/>
            <a:ext cx="10557567" cy="1311813"/>
          </a:xfrm>
          <a:prstGeom prst="rect">
            <a:avLst/>
          </a:prstGeom>
        </p:spPr>
      </p:pic>
      <p:sp>
        <p:nvSpPr>
          <p:cNvPr id="4" name="TextBox 3">
            <a:extLst>
              <a:ext uri="{FF2B5EF4-FFF2-40B4-BE49-F238E27FC236}">
                <a16:creationId xmlns:a16="http://schemas.microsoft.com/office/drawing/2014/main" id="{B10E7D89-50ED-46FF-AF69-02FDB0CE00D3}"/>
              </a:ext>
            </a:extLst>
          </p:cNvPr>
          <p:cNvSpPr txBox="1"/>
          <p:nvPr/>
        </p:nvSpPr>
        <p:spPr>
          <a:xfrm>
            <a:off x="3367434" y="6236499"/>
            <a:ext cx="11844627" cy="1015663"/>
          </a:xfrm>
          <a:prstGeom prst="rect">
            <a:avLst/>
          </a:prstGeom>
          <a:noFill/>
        </p:spPr>
        <p:txBody>
          <a:bodyPr wrap="square" rtlCol="0" anchor="t">
            <a:spAutoFit/>
          </a:bodyPr>
          <a:lstStyle/>
          <a:p>
            <a:pPr algn="l"/>
            <a:r>
              <a:rPr lang="en-US" sz="5400" b="1" dirty="0">
                <a:solidFill>
                  <a:schemeClr val="bg1"/>
                </a:solidFill>
              </a:rPr>
              <a:t>Santander </a:t>
            </a:r>
            <a:r>
              <a:rPr lang="en-US" sz="6000" b="1" dirty="0" err="1">
                <a:solidFill>
                  <a:schemeClr val="bg1"/>
                </a:solidFill>
              </a:rPr>
              <a:t>CCoE</a:t>
            </a:r>
            <a:r>
              <a:rPr lang="en-US" sz="5400" b="1" dirty="0">
                <a:solidFill>
                  <a:schemeClr val="bg1"/>
                </a:solidFill>
              </a:rPr>
              <a:t> </a:t>
            </a:r>
            <a:r>
              <a:rPr lang="en-US" sz="5400" b="1" dirty="0" err="1">
                <a:solidFill>
                  <a:schemeClr val="bg1"/>
                </a:solidFill>
              </a:rPr>
              <a:t>España</a:t>
            </a:r>
            <a:endParaRPr lang="en-US" sz="5400" b="1" dirty="0">
              <a:solidFill>
                <a:schemeClr val="bg1"/>
              </a:solidFill>
            </a:endParaRPr>
          </a:p>
        </p:txBody>
      </p:sp>
    </p:spTree>
    <p:extLst>
      <p:ext uri="{BB962C8B-B14F-4D97-AF65-F5344CB8AC3E}">
        <p14:creationId xmlns:p14="http://schemas.microsoft.com/office/powerpoint/2010/main" val="1892586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69" name="TextBox 74">
            <a:extLst>
              <a:ext uri="{FF2B5EF4-FFF2-40B4-BE49-F238E27FC236}">
                <a16:creationId xmlns:a16="http://schemas.microsoft.com/office/drawing/2014/main" id="{1453F6C6-C5BE-426B-AFB8-4B8D80126E92}"/>
              </a:ext>
            </a:extLst>
          </p:cNvPr>
          <p:cNvSpPr txBox="1"/>
          <p:nvPr/>
        </p:nvSpPr>
        <p:spPr>
          <a:xfrm>
            <a:off x="650240" y="294213"/>
            <a:ext cx="22611504" cy="1138773"/>
          </a:xfrm>
          <a:prstGeom prst="rect">
            <a:avLst/>
          </a:prstGeom>
          <a:noFill/>
        </p:spPr>
        <p:txBody>
          <a:bodyPr wrap="square" rtlCol="0" anchor="t">
            <a:spAutoFit/>
          </a:bodyPr>
          <a:lstStyle/>
          <a:p>
            <a:pPr algn="l"/>
            <a:r>
              <a:rPr lang="en-GB" sz="4000" b="1" kern="1200" dirty="0" err="1">
                <a:solidFill>
                  <a:srgbClr val="C00000"/>
                </a:solidFill>
              </a:rPr>
              <a:t>Equipos</a:t>
            </a:r>
            <a:r>
              <a:rPr lang="en-GB" sz="4000" b="1" kern="1200" dirty="0">
                <a:solidFill>
                  <a:srgbClr val="C00000"/>
                </a:solidFill>
              </a:rPr>
              <a:t> del </a:t>
            </a:r>
            <a:r>
              <a:rPr lang="en-GB" sz="4000" b="1" kern="1200" dirty="0" err="1">
                <a:solidFill>
                  <a:srgbClr val="C00000"/>
                </a:solidFill>
              </a:rPr>
              <a:t>Programa</a:t>
            </a:r>
            <a:endParaRPr lang="en-GB" sz="4000" b="1" kern="1200" dirty="0">
              <a:solidFill>
                <a:srgbClr val="C00000"/>
              </a:solidFill>
            </a:endParaRPr>
          </a:p>
          <a:p>
            <a:pPr algn="l"/>
            <a:r>
              <a:rPr lang="en-GB" altLang="en-US" sz="2800" kern="1200" dirty="0">
                <a:solidFill>
                  <a:schemeClr val="tx1"/>
                </a:solidFill>
              </a:rPr>
              <a:t>Job Roll </a:t>
            </a:r>
            <a:endParaRPr lang="en-US" altLang="en-US" sz="2800" kern="1200" dirty="0">
              <a:solidFill>
                <a:schemeClr val="tx1"/>
              </a:solidFill>
            </a:endParaRPr>
          </a:p>
        </p:txBody>
      </p:sp>
      <p:cxnSp>
        <p:nvCxnSpPr>
          <p:cNvPr id="30" name="Straight Connector 29">
            <a:extLst>
              <a:ext uri="{FF2B5EF4-FFF2-40B4-BE49-F238E27FC236}">
                <a16:creationId xmlns:a16="http://schemas.microsoft.com/office/drawing/2014/main" id="{3C38EF3E-6700-4061-A098-F0B7CFFA61B8}"/>
              </a:ext>
            </a:extLst>
          </p:cNvPr>
          <p:cNvCxnSpPr>
            <a:cxnSpLocks/>
          </p:cNvCxnSpPr>
          <p:nvPr/>
        </p:nvCxnSpPr>
        <p:spPr>
          <a:xfrm flipV="1">
            <a:off x="19136166" y="5560240"/>
            <a:ext cx="0" cy="627908"/>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2D257D1-C9DC-4937-BAE6-A9D83075A71B}"/>
              </a:ext>
            </a:extLst>
          </p:cNvPr>
          <p:cNvSpPr/>
          <p:nvPr/>
        </p:nvSpPr>
        <p:spPr>
          <a:xfrm>
            <a:off x="1132618" y="3302518"/>
            <a:ext cx="2317892" cy="23178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angle 50">
            <a:extLst>
              <a:ext uri="{FF2B5EF4-FFF2-40B4-BE49-F238E27FC236}">
                <a16:creationId xmlns:a16="http://schemas.microsoft.com/office/drawing/2014/main" id="{6216206B-5C0F-46E6-B1E7-34FE7F84F375}"/>
              </a:ext>
            </a:extLst>
          </p:cNvPr>
          <p:cNvSpPr/>
          <p:nvPr/>
        </p:nvSpPr>
        <p:spPr>
          <a:xfrm>
            <a:off x="5148621" y="3309604"/>
            <a:ext cx="2317892" cy="231789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Rectangle 51">
            <a:extLst>
              <a:ext uri="{FF2B5EF4-FFF2-40B4-BE49-F238E27FC236}">
                <a16:creationId xmlns:a16="http://schemas.microsoft.com/office/drawing/2014/main" id="{DEF06A9A-1B12-41FE-9F3E-AE668A948099}"/>
              </a:ext>
            </a:extLst>
          </p:cNvPr>
          <p:cNvSpPr/>
          <p:nvPr/>
        </p:nvSpPr>
        <p:spPr>
          <a:xfrm>
            <a:off x="9085108" y="3309604"/>
            <a:ext cx="2317892" cy="23178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angle 52">
            <a:extLst>
              <a:ext uri="{FF2B5EF4-FFF2-40B4-BE49-F238E27FC236}">
                <a16:creationId xmlns:a16="http://schemas.microsoft.com/office/drawing/2014/main" id="{44C74BA0-81E7-4376-9861-1F0BC84AC1BE}"/>
              </a:ext>
            </a:extLst>
          </p:cNvPr>
          <p:cNvSpPr/>
          <p:nvPr/>
        </p:nvSpPr>
        <p:spPr>
          <a:xfrm>
            <a:off x="13101116" y="3309604"/>
            <a:ext cx="2317892" cy="231789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Arrow: Right 34">
            <a:extLst>
              <a:ext uri="{FF2B5EF4-FFF2-40B4-BE49-F238E27FC236}">
                <a16:creationId xmlns:a16="http://schemas.microsoft.com/office/drawing/2014/main" id="{EDBA4027-6150-47CB-96EA-244A2CB8C95B}"/>
              </a:ext>
            </a:extLst>
          </p:cNvPr>
          <p:cNvSpPr/>
          <p:nvPr/>
        </p:nvSpPr>
        <p:spPr>
          <a:xfrm rot="5400000">
            <a:off x="1782099" y="5017374"/>
            <a:ext cx="1070828" cy="148912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Arrow: Right 55">
            <a:extLst>
              <a:ext uri="{FF2B5EF4-FFF2-40B4-BE49-F238E27FC236}">
                <a16:creationId xmlns:a16="http://schemas.microsoft.com/office/drawing/2014/main" id="{B59BEBAC-B87B-4326-B4ED-88A26B86395A}"/>
              </a:ext>
            </a:extLst>
          </p:cNvPr>
          <p:cNvSpPr/>
          <p:nvPr/>
        </p:nvSpPr>
        <p:spPr>
          <a:xfrm rot="5400000">
            <a:off x="5746204" y="5017374"/>
            <a:ext cx="1070828" cy="148912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Arrow: Right 56">
            <a:extLst>
              <a:ext uri="{FF2B5EF4-FFF2-40B4-BE49-F238E27FC236}">
                <a16:creationId xmlns:a16="http://schemas.microsoft.com/office/drawing/2014/main" id="{E403A47D-C698-4805-860C-5841E10C6372}"/>
              </a:ext>
            </a:extLst>
          </p:cNvPr>
          <p:cNvSpPr/>
          <p:nvPr/>
        </p:nvSpPr>
        <p:spPr>
          <a:xfrm rot="5400000">
            <a:off x="9708640" y="5015549"/>
            <a:ext cx="1070828" cy="148912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Arrow: Right 57">
            <a:extLst>
              <a:ext uri="{FF2B5EF4-FFF2-40B4-BE49-F238E27FC236}">
                <a16:creationId xmlns:a16="http://schemas.microsoft.com/office/drawing/2014/main" id="{639DAD08-BDE5-46EE-9274-04C7B4C55955}"/>
              </a:ext>
            </a:extLst>
          </p:cNvPr>
          <p:cNvSpPr/>
          <p:nvPr/>
        </p:nvSpPr>
        <p:spPr>
          <a:xfrm rot="5400000">
            <a:off x="13698699" y="4985613"/>
            <a:ext cx="1070828" cy="148912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angle 59">
            <a:extLst>
              <a:ext uri="{FF2B5EF4-FFF2-40B4-BE49-F238E27FC236}">
                <a16:creationId xmlns:a16="http://schemas.microsoft.com/office/drawing/2014/main" id="{0D3A2ABF-E9FB-40D8-87FC-9306E2FD76A7}"/>
              </a:ext>
            </a:extLst>
          </p:cNvPr>
          <p:cNvSpPr/>
          <p:nvPr/>
        </p:nvSpPr>
        <p:spPr>
          <a:xfrm>
            <a:off x="4408096" y="6853001"/>
            <a:ext cx="3798942" cy="56652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angle 63">
            <a:extLst>
              <a:ext uri="{FF2B5EF4-FFF2-40B4-BE49-F238E27FC236}">
                <a16:creationId xmlns:a16="http://schemas.microsoft.com/office/drawing/2014/main" id="{23D868D0-67BE-46F9-944F-690D0CABCFEB}"/>
              </a:ext>
            </a:extLst>
          </p:cNvPr>
          <p:cNvSpPr/>
          <p:nvPr/>
        </p:nvSpPr>
        <p:spPr>
          <a:xfrm>
            <a:off x="8344583" y="6853001"/>
            <a:ext cx="3798942" cy="56652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angle 64">
            <a:extLst>
              <a:ext uri="{FF2B5EF4-FFF2-40B4-BE49-F238E27FC236}">
                <a16:creationId xmlns:a16="http://schemas.microsoft.com/office/drawing/2014/main" id="{E277B8D9-C16B-46F5-A68A-18A5A0955690}"/>
              </a:ext>
            </a:extLst>
          </p:cNvPr>
          <p:cNvSpPr/>
          <p:nvPr/>
        </p:nvSpPr>
        <p:spPr>
          <a:xfrm>
            <a:off x="12360591" y="6853001"/>
            <a:ext cx="3798942" cy="56652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Rectangle 66">
            <a:extLst>
              <a:ext uri="{FF2B5EF4-FFF2-40B4-BE49-F238E27FC236}">
                <a16:creationId xmlns:a16="http://schemas.microsoft.com/office/drawing/2014/main" id="{7551A9FE-8729-41EC-BEFA-9F2DD8C2522C}"/>
              </a:ext>
            </a:extLst>
          </p:cNvPr>
          <p:cNvSpPr/>
          <p:nvPr/>
        </p:nvSpPr>
        <p:spPr>
          <a:xfrm>
            <a:off x="391966" y="6838829"/>
            <a:ext cx="3798942" cy="56652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Rectangle 82">
            <a:extLst>
              <a:ext uri="{FF2B5EF4-FFF2-40B4-BE49-F238E27FC236}">
                <a16:creationId xmlns:a16="http://schemas.microsoft.com/office/drawing/2014/main" id="{7716C5D2-CF23-4771-8A89-E538B07EDF95}"/>
              </a:ext>
            </a:extLst>
          </p:cNvPr>
          <p:cNvSpPr/>
          <p:nvPr/>
        </p:nvSpPr>
        <p:spPr>
          <a:xfrm>
            <a:off x="358167" y="7154097"/>
            <a:ext cx="3866540" cy="55399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r>
              <a:rPr lang="es-ES" altLang="en-US" b="1" dirty="0" err="1">
                <a:solidFill>
                  <a:schemeClr val="bg1"/>
                </a:solidFill>
              </a:rPr>
              <a:t>DdNs</a:t>
            </a:r>
            <a:endParaRPr lang="es-ES" altLang="en-US" b="1" dirty="0">
              <a:solidFill>
                <a:schemeClr val="bg1"/>
              </a:solidFill>
            </a:endParaRPr>
          </a:p>
        </p:txBody>
      </p:sp>
      <p:sp>
        <p:nvSpPr>
          <p:cNvPr id="84" name="Rectangle 83">
            <a:extLst>
              <a:ext uri="{FF2B5EF4-FFF2-40B4-BE49-F238E27FC236}">
                <a16:creationId xmlns:a16="http://schemas.microsoft.com/office/drawing/2014/main" id="{AD4EE080-E129-4660-84AA-56F6036E0ED5}"/>
              </a:ext>
            </a:extLst>
          </p:cNvPr>
          <p:cNvSpPr/>
          <p:nvPr/>
        </p:nvSpPr>
        <p:spPr>
          <a:xfrm>
            <a:off x="4348348" y="7125863"/>
            <a:ext cx="3866540" cy="55399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r>
              <a:rPr lang="es-ES" altLang="en-US" b="1" dirty="0">
                <a:solidFill>
                  <a:schemeClr val="bg1"/>
                </a:solidFill>
              </a:rPr>
              <a:t>CISO</a:t>
            </a:r>
          </a:p>
        </p:txBody>
      </p:sp>
      <p:sp>
        <p:nvSpPr>
          <p:cNvPr id="85" name="Rectangle 84">
            <a:extLst>
              <a:ext uri="{FF2B5EF4-FFF2-40B4-BE49-F238E27FC236}">
                <a16:creationId xmlns:a16="http://schemas.microsoft.com/office/drawing/2014/main" id="{7622C6B8-56CA-45FB-AE17-8BF5763A6D84}"/>
              </a:ext>
            </a:extLst>
          </p:cNvPr>
          <p:cNvSpPr/>
          <p:nvPr/>
        </p:nvSpPr>
        <p:spPr>
          <a:xfrm>
            <a:off x="8344519" y="7149612"/>
            <a:ext cx="3866540" cy="55399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r>
              <a:rPr lang="en-US" altLang="en-US" b="1" dirty="0">
                <a:solidFill>
                  <a:schemeClr val="bg1"/>
                </a:solidFill>
              </a:rPr>
              <a:t>P&amp;G</a:t>
            </a:r>
            <a:endParaRPr lang="es-ES" altLang="en-US" b="1" dirty="0">
              <a:solidFill>
                <a:schemeClr val="bg1"/>
              </a:solidFill>
            </a:endParaRPr>
          </a:p>
        </p:txBody>
      </p:sp>
      <p:sp>
        <p:nvSpPr>
          <p:cNvPr id="86" name="Rectangle 85">
            <a:extLst>
              <a:ext uri="{FF2B5EF4-FFF2-40B4-BE49-F238E27FC236}">
                <a16:creationId xmlns:a16="http://schemas.microsoft.com/office/drawing/2014/main" id="{F3E05C89-4569-473B-9F19-FF621862EFB5}"/>
              </a:ext>
            </a:extLst>
          </p:cNvPr>
          <p:cNvSpPr/>
          <p:nvPr/>
        </p:nvSpPr>
        <p:spPr>
          <a:xfrm>
            <a:off x="12300843" y="7161485"/>
            <a:ext cx="3866540" cy="55399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lvl="1"/>
            <a:r>
              <a:rPr lang="es-ES" b="1" dirty="0" err="1">
                <a:solidFill>
                  <a:schemeClr val="bg1"/>
                </a:solidFill>
              </a:rPr>
              <a:t>CCoE</a:t>
            </a:r>
            <a:endParaRPr lang="es-ES" b="1" dirty="0">
              <a:solidFill>
                <a:schemeClr val="bg1"/>
              </a:solidFill>
            </a:endParaRPr>
          </a:p>
        </p:txBody>
      </p:sp>
      <p:pic>
        <p:nvPicPr>
          <p:cNvPr id="40" name="Imagen 15">
            <a:extLst>
              <a:ext uri="{FF2B5EF4-FFF2-40B4-BE49-F238E27FC236}">
                <a16:creationId xmlns:a16="http://schemas.microsoft.com/office/drawing/2014/main" id="{BC9CF064-67E4-41DE-AA12-6CD02D6111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5538" y="3692086"/>
            <a:ext cx="1080000" cy="1080000"/>
          </a:xfrm>
          <a:prstGeom prst="rect">
            <a:avLst/>
          </a:prstGeom>
        </p:spPr>
      </p:pic>
      <p:pic>
        <p:nvPicPr>
          <p:cNvPr id="41" name="Imagen 15">
            <a:extLst>
              <a:ext uri="{FF2B5EF4-FFF2-40B4-BE49-F238E27FC236}">
                <a16:creationId xmlns:a16="http://schemas.microsoft.com/office/drawing/2014/main" id="{5F36E21C-B6AE-4DD1-B9E4-E832996D67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7750" y="4118805"/>
            <a:ext cx="1080000" cy="1080000"/>
          </a:xfrm>
          <a:prstGeom prst="rect">
            <a:avLst/>
          </a:prstGeom>
        </p:spPr>
      </p:pic>
      <p:pic>
        <p:nvPicPr>
          <p:cNvPr id="43" name="Imagen 38">
            <a:extLst>
              <a:ext uri="{FF2B5EF4-FFF2-40B4-BE49-F238E27FC236}">
                <a16:creationId xmlns:a16="http://schemas.microsoft.com/office/drawing/2014/main" id="{BE871F52-5771-41EA-9F10-626D7D0C95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4643" y="3641642"/>
            <a:ext cx="1080000" cy="1080000"/>
          </a:xfrm>
          <a:prstGeom prst="rect">
            <a:avLst/>
          </a:prstGeom>
        </p:spPr>
      </p:pic>
      <p:pic>
        <p:nvPicPr>
          <p:cNvPr id="44" name="Imagen 38">
            <a:extLst>
              <a:ext uri="{FF2B5EF4-FFF2-40B4-BE49-F238E27FC236}">
                <a16:creationId xmlns:a16="http://schemas.microsoft.com/office/drawing/2014/main" id="{E97CF6A4-3D5F-403C-93A3-7A4C3FF570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1130" y="4144695"/>
            <a:ext cx="1080000" cy="1080000"/>
          </a:xfrm>
          <a:prstGeom prst="rect">
            <a:avLst/>
          </a:prstGeom>
        </p:spPr>
      </p:pic>
      <p:pic>
        <p:nvPicPr>
          <p:cNvPr id="1026" name="Picture 2" descr="Businessman Icon of Flat style - Available in SVG, PNG, EPS, AI &amp; Icon fonts">
            <a:extLst>
              <a:ext uri="{FF2B5EF4-FFF2-40B4-BE49-F238E27FC236}">
                <a16:creationId xmlns:a16="http://schemas.microsoft.com/office/drawing/2014/main" id="{F69A2940-6B16-46A5-819E-A865F42AD0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1121" y="3761301"/>
            <a:ext cx="1070828" cy="10708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Businessman Icon of Flat style - Available in SVG, PNG, EPS, AI &amp; Icon fonts">
            <a:extLst>
              <a:ext uri="{FF2B5EF4-FFF2-40B4-BE49-F238E27FC236}">
                <a16:creationId xmlns:a16="http://schemas.microsoft.com/office/drawing/2014/main" id="{CDF65489-4B37-4885-A86A-37933749A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3545" y="4141752"/>
            <a:ext cx="1070828" cy="1070828"/>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n 41">
            <a:extLst>
              <a:ext uri="{FF2B5EF4-FFF2-40B4-BE49-F238E27FC236}">
                <a16:creationId xmlns:a16="http://schemas.microsoft.com/office/drawing/2014/main" id="{0C49705C-53E3-4D2D-A252-3410A6EE73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02446" y="3474045"/>
            <a:ext cx="1080000" cy="1080000"/>
          </a:xfrm>
          <a:prstGeom prst="rect">
            <a:avLst/>
          </a:prstGeom>
        </p:spPr>
      </p:pic>
      <p:pic>
        <p:nvPicPr>
          <p:cNvPr id="50" name="Imagen 41">
            <a:extLst>
              <a:ext uri="{FF2B5EF4-FFF2-40B4-BE49-F238E27FC236}">
                <a16:creationId xmlns:a16="http://schemas.microsoft.com/office/drawing/2014/main" id="{EFA07E10-8AEA-4B28-846B-E00336B6D8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14293" y="3881298"/>
            <a:ext cx="1166608" cy="1166608"/>
          </a:xfrm>
          <a:prstGeom prst="rect">
            <a:avLst/>
          </a:prstGeom>
        </p:spPr>
      </p:pic>
      <p:pic>
        <p:nvPicPr>
          <p:cNvPr id="55" name="Imagen 41">
            <a:extLst>
              <a:ext uri="{FF2B5EF4-FFF2-40B4-BE49-F238E27FC236}">
                <a16:creationId xmlns:a16="http://schemas.microsoft.com/office/drawing/2014/main" id="{2A2067E3-C735-46B4-97DA-02F9538A5F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31154" y="4396858"/>
            <a:ext cx="1080000" cy="1080000"/>
          </a:xfrm>
          <a:prstGeom prst="rect">
            <a:avLst/>
          </a:prstGeom>
        </p:spPr>
      </p:pic>
      <p:sp>
        <p:nvSpPr>
          <p:cNvPr id="33" name="Rectangle 32">
            <a:extLst>
              <a:ext uri="{FF2B5EF4-FFF2-40B4-BE49-F238E27FC236}">
                <a16:creationId xmlns:a16="http://schemas.microsoft.com/office/drawing/2014/main" id="{BAA66AC3-527C-40EF-AF92-6A210D3161C0}"/>
              </a:ext>
            </a:extLst>
          </p:cNvPr>
          <p:cNvSpPr/>
          <p:nvPr/>
        </p:nvSpPr>
        <p:spPr>
          <a:xfrm>
            <a:off x="4469437" y="8214264"/>
            <a:ext cx="3679714" cy="4247317"/>
          </a:xfrm>
          <a:prstGeom prst="rect">
            <a:avLst/>
          </a:prstGeom>
        </p:spPr>
        <p:txBody>
          <a:bodyPr wrap="square" anchor="t">
            <a:spAutoFit/>
          </a:bodyPr>
          <a:lstStyle/>
          <a:p>
            <a:pPr marL="456565" indent="-456565" algn="l" defTabSz="1214591" fontAlgn="base" hangingPunct="1">
              <a:spcAft>
                <a:spcPct val="0"/>
              </a:spcAft>
              <a:buFont typeface="Wingdings" panose="05000000000000000000" pitchFamily="2" charset="2"/>
              <a:buChar char="ü"/>
              <a:defRPr/>
            </a:pPr>
            <a:r>
              <a:rPr lang="es-ES" sz="1800" kern="1200" dirty="0">
                <a:solidFill>
                  <a:schemeClr val="bg1"/>
                </a:solidFill>
                <a:latin typeface="+mn-lt"/>
                <a:cs typeface="Arial" charset="0"/>
              </a:rPr>
              <a:t>Experiencia en estrategias de seguridad relativas a los datos y aplicaciones cloud y su operación</a:t>
            </a:r>
            <a:endParaRPr lang="en-US" sz="1800" kern="1200" dirty="0">
              <a:solidFill>
                <a:schemeClr val="bg1"/>
              </a:solidFill>
              <a:latin typeface="+mn-lt"/>
              <a:cs typeface="Arial" charset="0"/>
            </a:endParaRPr>
          </a:p>
          <a:p>
            <a:pPr marL="456565" indent="-456565" algn="l" defTabSz="1214591">
              <a:spcAft>
                <a:spcPct val="0"/>
              </a:spcAft>
              <a:buFont typeface="Wingdings" panose="05000000000000000000" pitchFamily="2" charset="2"/>
              <a:buChar char="ü"/>
              <a:defRPr/>
            </a:pPr>
            <a:r>
              <a:rPr lang="es-ES" sz="1800" kern="1200" dirty="0">
                <a:solidFill>
                  <a:schemeClr val="bg1"/>
                </a:solidFill>
                <a:latin typeface="+mn-lt"/>
                <a:cs typeface="Arial" charset="0"/>
              </a:rPr>
              <a:t>Conocimiento en prácticas de seguridad a aplicar con los Cloud Partners</a:t>
            </a:r>
          </a:p>
          <a:p>
            <a:pPr marL="456565" indent="-456565" algn="l" defTabSz="1214591">
              <a:spcAft>
                <a:spcPct val="0"/>
              </a:spcAft>
              <a:buFont typeface="Wingdings" panose="05000000000000000000" pitchFamily="2" charset="2"/>
              <a:buChar char="ü"/>
              <a:defRPr/>
            </a:pPr>
            <a:r>
              <a:rPr lang="es-ES" sz="1800" kern="1200" dirty="0">
                <a:solidFill>
                  <a:schemeClr val="bg1"/>
                </a:solidFill>
                <a:latin typeface="+mn-lt"/>
                <a:cs typeface="Arial" charset="0"/>
              </a:rPr>
              <a:t>Conocimientos en automatización Integrada y análisis de los patrones de los riesgos de seguridad</a:t>
            </a:r>
            <a:endParaRPr lang="en-US" sz="1800" kern="1200" dirty="0">
              <a:solidFill>
                <a:schemeClr val="bg1"/>
              </a:solidFill>
              <a:latin typeface="+mn-lt"/>
              <a:cs typeface="Arial" charset="0"/>
            </a:endParaRPr>
          </a:p>
          <a:p>
            <a:pPr marL="456565" indent="-456565" algn="l" defTabSz="1214591">
              <a:spcAft>
                <a:spcPct val="0"/>
              </a:spcAft>
              <a:buFont typeface="Wingdings" panose="05000000000000000000" pitchFamily="2" charset="2"/>
              <a:buChar char="ü"/>
              <a:defRPr/>
            </a:pPr>
            <a:r>
              <a:rPr lang="es-ES" sz="1800" kern="1200" dirty="0">
                <a:solidFill>
                  <a:schemeClr val="bg1"/>
                </a:solidFill>
                <a:latin typeface="+mn-lt"/>
                <a:cs typeface="Arial" charset="0"/>
              </a:rPr>
              <a:t>Experiencia en los procedimientos de operación estándar para la resiliencia de negocio</a:t>
            </a:r>
            <a:endParaRPr lang="es-ES_tradnl" sz="1800" kern="1200" dirty="0">
              <a:solidFill>
                <a:schemeClr val="bg1"/>
              </a:solidFill>
              <a:latin typeface="+mn-lt"/>
              <a:cs typeface="Arial" charset="0"/>
            </a:endParaRPr>
          </a:p>
        </p:txBody>
      </p:sp>
      <p:sp>
        <p:nvSpPr>
          <p:cNvPr id="37" name="Rectangle 36">
            <a:extLst>
              <a:ext uri="{FF2B5EF4-FFF2-40B4-BE49-F238E27FC236}">
                <a16:creationId xmlns:a16="http://schemas.microsoft.com/office/drawing/2014/main" id="{57B6448F-E492-4AF9-BE30-A5B2253A6766}"/>
              </a:ext>
            </a:extLst>
          </p:cNvPr>
          <p:cNvSpPr/>
          <p:nvPr/>
        </p:nvSpPr>
        <p:spPr>
          <a:xfrm>
            <a:off x="12420205" y="8210620"/>
            <a:ext cx="3679714" cy="3693319"/>
          </a:xfrm>
          <a:prstGeom prst="rect">
            <a:avLst/>
          </a:prstGeom>
        </p:spPr>
        <p:txBody>
          <a:bodyPr wrap="square" anchor="t">
            <a:spAutoFit/>
          </a:bodyPr>
          <a:lstStyle/>
          <a:p>
            <a:pPr marL="456565" indent="-456565" algn="l" defTabSz="1214591" fontAlgn="base" hangingPunct="1">
              <a:spcAft>
                <a:spcPct val="0"/>
              </a:spcAft>
              <a:buFont typeface="Wingdings" panose="05000000000000000000" pitchFamily="2" charset="2"/>
              <a:buChar char="ü"/>
              <a:defRPr/>
            </a:pPr>
            <a:r>
              <a:rPr lang="es-ES_tradnl" sz="1800" kern="1200" dirty="0">
                <a:solidFill>
                  <a:schemeClr val="bg1"/>
                </a:solidFill>
                <a:latin typeface="+mn-lt"/>
                <a:cs typeface="Arial" charset="0"/>
              </a:rPr>
              <a:t>Experiencia en arquitectura empresarial y </a:t>
            </a:r>
            <a:r>
              <a:rPr lang="es-ES_tradnl" sz="1800" kern="1200" dirty="0" err="1">
                <a:solidFill>
                  <a:schemeClr val="bg1"/>
                </a:solidFill>
                <a:latin typeface="+mn-lt"/>
                <a:cs typeface="Arial" charset="0"/>
              </a:rPr>
              <a:t>roadmap</a:t>
            </a:r>
            <a:r>
              <a:rPr lang="es-ES_tradnl" sz="1800" kern="1200" dirty="0">
                <a:solidFill>
                  <a:schemeClr val="bg1"/>
                </a:solidFill>
                <a:latin typeface="+mn-lt"/>
                <a:cs typeface="Arial" charset="0"/>
              </a:rPr>
              <a:t> estratégico tecnológico</a:t>
            </a:r>
          </a:p>
          <a:p>
            <a:pPr marL="456565" indent="-456565" algn="l" defTabSz="1214591" fontAlgn="base" hangingPunct="1">
              <a:spcAft>
                <a:spcPct val="0"/>
              </a:spcAft>
              <a:buFont typeface="Wingdings" panose="05000000000000000000" pitchFamily="2" charset="2"/>
              <a:buChar char="ü"/>
              <a:defRPr/>
            </a:pPr>
            <a:r>
              <a:rPr lang="es-ES_tradnl" sz="1800" kern="1200" dirty="0">
                <a:solidFill>
                  <a:schemeClr val="bg1"/>
                </a:solidFill>
                <a:latin typeface="+mn-lt"/>
                <a:cs typeface="Arial" charset="0"/>
              </a:rPr>
              <a:t>Ejecución de casos de uso de negocio alineados con la adopción de tecnologías digitales y Cloud</a:t>
            </a:r>
          </a:p>
          <a:p>
            <a:pPr marL="456565" indent="-456565" algn="l" defTabSz="1214591" fontAlgn="base" hangingPunct="1">
              <a:spcAft>
                <a:spcPct val="0"/>
              </a:spcAft>
              <a:buFont typeface="Wingdings" panose="05000000000000000000" pitchFamily="2" charset="2"/>
              <a:buChar char="ü"/>
              <a:defRPr/>
            </a:pPr>
            <a:r>
              <a:rPr lang="es-ES" sz="1800" kern="1200" dirty="0">
                <a:solidFill>
                  <a:schemeClr val="bg1"/>
                </a:solidFill>
                <a:latin typeface="+mn-lt"/>
                <a:cs typeface="Arial" charset="0"/>
              </a:rPr>
              <a:t>Conocimiento de las políticas estratégicas de los sectores empresariales</a:t>
            </a:r>
          </a:p>
          <a:p>
            <a:pPr marL="456565" indent="-456565" algn="l" defTabSz="1214591" fontAlgn="base" hangingPunct="1">
              <a:spcAft>
                <a:spcPct val="0"/>
              </a:spcAft>
              <a:buFont typeface="Wingdings" panose="05000000000000000000" pitchFamily="2" charset="2"/>
              <a:buChar char="ü"/>
              <a:defRPr/>
            </a:pPr>
            <a:r>
              <a:rPr lang="es-ES" sz="1800" kern="1200" dirty="0">
                <a:solidFill>
                  <a:schemeClr val="bg1"/>
                </a:solidFill>
                <a:latin typeface="+mn-lt"/>
                <a:cs typeface="Arial" charset="0"/>
              </a:rPr>
              <a:t>Experiencia en el control de gestión de riesgos y marco de auditoría</a:t>
            </a:r>
          </a:p>
        </p:txBody>
      </p:sp>
      <p:sp>
        <p:nvSpPr>
          <p:cNvPr id="45" name="Rectangle 44">
            <a:extLst>
              <a:ext uri="{FF2B5EF4-FFF2-40B4-BE49-F238E27FC236}">
                <a16:creationId xmlns:a16="http://schemas.microsoft.com/office/drawing/2014/main" id="{4E790C48-F9DA-46D1-BB72-71696B5A193D}"/>
              </a:ext>
            </a:extLst>
          </p:cNvPr>
          <p:cNvSpPr/>
          <p:nvPr/>
        </p:nvSpPr>
        <p:spPr>
          <a:xfrm>
            <a:off x="561540" y="8214263"/>
            <a:ext cx="3459793" cy="5355312"/>
          </a:xfrm>
          <a:prstGeom prst="rect">
            <a:avLst/>
          </a:prstGeom>
        </p:spPr>
        <p:txBody>
          <a:bodyPr wrap="square">
            <a:spAutoFit/>
          </a:bodyPr>
          <a:lstStyle/>
          <a:p>
            <a:pPr marL="342900" indent="-342900" algn="l">
              <a:buFont typeface="Wingdings" panose="05000000000000000000" pitchFamily="2" charset="2"/>
              <a:buChar char="ü"/>
            </a:pPr>
            <a:r>
              <a:rPr lang="es-ES" sz="1800" kern="1200" dirty="0">
                <a:solidFill>
                  <a:schemeClr val="bg1"/>
                </a:solidFill>
                <a:latin typeface="+mn-lt"/>
                <a:cs typeface="Arial" charset="0"/>
              </a:rPr>
              <a:t>Conocimiento Cloud pública y privada</a:t>
            </a:r>
          </a:p>
          <a:p>
            <a:pPr marL="342900" indent="-342900" algn="l">
              <a:buFont typeface="Wingdings" panose="05000000000000000000" pitchFamily="2" charset="2"/>
              <a:buChar char="ü"/>
            </a:pPr>
            <a:r>
              <a:rPr lang="es-ES" sz="1800" kern="1200" dirty="0">
                <a:solidFill>
                  <a:schemeClr val="bg1"/>
                </a:solidFill>
                <a:cs typeface="Arial" charset="0"/>
              </a:rPr>
              <a:t>Conocimientos en Microservicios</a:t>
            </a:r>
          </a:p>
          <a:p>
            <a:pPr marL="342900" indent="-342900" algn="l">
              <a:buFont typeface="Wingdings" panose="05000000000000000000" pitchFamily="2" charset="2"/>
              <a:buChar char="ü"/>
            </a:pPr>
            <a:r>
              <a:rPr lang="es-ES" sz="1800" kern="1200" dirty="0">
                <a:solidFill>
                  <a:schemeClr val="bg1"/>
                </a:solidFill>
                <a:cs typeface="Arial" charset="0"/>
              </a:rPr>
              <a:t>Conocimientos en metodologías Agile y DevOps</a:t>
            </a:r>
          </a:p>
          <a:p>
            <a:pPr marL="342900" indent="-342900" algn="l">
              <a:buFont typeface="Wingdings" panose="05000000000000000000" pitchFamily="2" charset="2"/>
              <a:buChar char="ü"/>
            </a:pPr>
            <a:r>
              <a:rPr lang="es-ES" sz="1800" kern="1200" dirty="0">
                <a:solidFill>
                  <a:schemeClr val="bg1"/>
                </a:solidFill>
                <a:cs typeface="Arial" charset="0"/>
              </a:rPr>
              <a:t>Conocimientos en migración y mantenimiento de aplicaciones</a:t>
            </a:r>
          </a:p>
          <a:p>
            <a:pPr marL="342900" indent="-342900" algn="l">
              <a:buFont typeface="Wingdings" panose="05000000000000000000" pitchFamily="2" charset="2"/>
              <a:buChar char="ü"/>
            </a:pPr>
            <a:r>
              <a:rPr lang="es-ES" sz="1800" kern="1200" dirty="0">
                <a:solidFill>
                  <a:schemeClr val="bg1"/>
                </a:solidFill>
                <a:cs typeface="Arial" charset="0"/>
              </a:rPr>
              <a:t>Experiencia en análisis de </a:t>
            </a:r>
            <a:r>
              <a:rPr lang="es-ES" sz="1800" kern="1200" dirty="0" err="1">
                <a:solidFill>
                  <a:schemeClr val="bg1"/>
                </a:solidFill>
                <a:cs typeface="Arial" charset="0"/>
              </a:rPr>
              <a:t>workloads</a:t>
            </a:r>
            <a:r>
              <a:rPr lang="es-ES" sz="1800" kern="1200" dirty="0">
                <a:solidFill>
                  <a:schemeClr val="bg1"/>
                </a:solidFill>
                <a:cs typeface="Arial" charset="0"/>
              </a:rPr>
              <a:t> de aplicaciones</a:t>
            </a:r>
          </a:p>
          <a:p>
            <a:pPr marL="342900" indent="-342900" algn="l">
              <a:buFont typeface="Wingdings" panose="05000000000000000000" pitchFamily="2" charset="2"/>
              <a:buChar char="ü"/>
            </a:pPr>
            <a:r>
              <a:rPr lang="es-ES" sz="1800" kern="1200" dirty="0">
                <a:solidFill>
                  <a:schemeClr val="bg1"/>
                </a:solidFill>
                <a:cs typeface="Arial" charset="0"/>
              </a:rPr>
              <a:t>Experiencia en diseño de componentes</a:t>
            </a:r>
          </a:p>
          <a:p>
            <a:pPr marL="342900" indent="-342900" algn="l">
              <a:buFont typeface="Wingdings" panose="05000000000000000000" pitchFamily="2" charset="2"/>
              <a:buChar char="ü"/>
            </a:pPr>
            <a:endParaRPr lang="es-ES" sz="1800" kern="1200" dirty="0">
              <a:solidFill>
                <a:schemeClr val="bg1"/>
              </a:solidFill>
              <a:cs typeface="Arial" charset="0"/>
            </a:endParaRPr>
          </a:p>
          <a:p>
            <a:pPr marL="342900" indent="-342900" algn="l">
              <a:buFont typeface="Wingdings" panose="05000000000000000000" pitchFamily="2" charset="2"/>
              <a:buChar char="ü"/>
            </a:pPr>
            <a:endParaRPr lang="es-ES" sz="1800" kern="1200" dirty="0">
              <a:solidFill>
                <a:schemeClr val="bg1"/>
              </a:solidFill>
              <a:cs typeface="Arial" charset="0"/>
            </a:endParaRPr>
          </a:p>
          <a:p>
            <a:pPr marL="342900" indent="-342900" algn="l">
              <a:buFont typeface="Wingdings" panose="05000000000000000000" pitchFamily="2" charset="2"/>
              <a:buChar char="ü"/>
            </a:pPr>
            <a:endParaRPr lang="es-ES" sz="1800" kern="1200" dirty="0">
              <a:solidFill>
                <a:schemeClr val="bg1"/>
              </a:solidFill>
              <a:cs typeface="Arial" charset="0"/>
            </a:endParaRPr>
          </a:p>
          <a:p>
            <a:pPr marL="342900" indent="-342900" algn="l">
              <a:buFont typeface="Wingdings" panose="05000000000000000000" pitchFamily="2" charset="2"/>
              <a:buChar char="ü"/>
            </a:pPr>
            <a:endParaRPr lang="es-ES" sz="1800" kern="1200" dirty="0">
              <a:solidFill>
                <a:schemeClr val="bg1"/>
              </a:solidFill>
              <a:cs typeface="Arial" charset="0"/>
            </a:endParaRPr>
          </a:p>
          <a:p>
            <a:pPr marL="342900" indent="-342900" algn="l">
              <a:buFont typeface="Wingdings" panose="05000000000000000000" pitchFamily="2" charset="2"/>
              <a:buChar char="ü"/>
            </a:pPr>
            <a:endParaRPr lang="es-ES" sz="1800" kern="1200" dirty="0">
              <a:solidFill>
                <a:schemeClr val="bg1"/>
              </a:solidFill>
              <a:latin typeface="+mn-lt"/>
              <a:cs typeface="Arial" charset="0"/>
            </a:endParaRPr>
          </a:p>
        </p:txBody>
      </p:sp>
      <p:sp>
        <p:nvSpPr>
          <p:cNvPr id="46" name="Rectangle 45">
            <a:extLst>
              <a:ext uri="{FF2B5EF4-FFF2-40B4-BE49-F238E27FC236}">
                <a16:creationId xmlns:a16="http://schemas.microsoft.com/office/drawing/2014/main" id="{BB391E42-8733-4853-9005-E0C31AA89D91}"/>
              </a:ext>
            </a:extLst>
          </p:cNvPr>
          <p:cNvSpPr/>
          <p:nvPr/>
        </p:nvSpPr>
        <p:spPr>
          <a:xfrm>
            <a:off x="8514157" y="8211409"/>
            <a:ext cx="3459793" cy="4247317"/>
          </a:xfrm>
          <a:prstGeom prst="rect">
            <a:avLst/>
          </a:prstGeom>
        </p:spPr>
        <p:txBody>
          <a:bodyPr wrap="square">
            <a:spAutoFit/>
          </a:bodyPr>
          <a:lstStyle/>
          <a:p>
            <a:pPr marL="342900" indent="-342900" algn="l">
              <a:buFont typeface="Wingdings" panose="05000000000000000000" pitchFamily="2" charset="2"/>
              <a:buChar char="ü"/>
            </a:pPr>
            <a:r>
              <a:rPr lang="es-ES" sz="1800" kern="1200" dirty="0">
                <a:solidFill>
                  <a:schemeClr val="bg1"/>
                </a:solidFill>
                <a:latin typeface="+mn-lt"/>
                <a:cs typeface="Arial" charset="0"/>
              </a:rPr>
              <a:t>Conocimientos de </a:t>
            </a:r>
            <a:r>
              <a:rPr lang="es-ES" sz="1800" kern="1200" dirty="0" err="1">
                <a:solidFill>
                  <a:schemeClr val="bg1"/>
                </a:solidFill>
                <a:latin typeface="+mn-lt"/>
                <a:cs typeface="Arial" charset="0"/>
              </a:rPr>
              <a:t>reporting</a:t>
            </a:r>
            <a:r>
              <a:rPr lang="es-ES" sz="1800" kern="1200" dirty="0">
                <a:solidFill>
                  <a:schemeClr val="bg1"/>
                </a:solidFill>
                <a:latin typeface="+mn-lt"/>
                <a:cs typeface="Arial" charset="0"/>
              </a:rPr>
              <a:t>  del programa Cloud (Estado proyectos, plataforma, definición y monitorización de </a:t>
            </a:r>
            <a:r>
              <a:rPr lang="es-ES" sz="1800" kern="1200" dirty="0" err="1">
                <a:solidFill>
                  <a:schemeClr val="bg1"/>
                </a:solidFill>
                <a:latin typeface="+mn-lt"/>
                <a:cs typeface="Arial" charset="0"/>
              </a:rPr>
              <a:t>KPIs</a:t>
            </a:r>
            <a:r>
              <a:rPr lang="es-ES" sz="1800" kern="1200" dirty="0">
                <a:solidFill>
                  <a:schemeClr val="bg1"/>
                </a:solidFill>
                <a:latin typeface="+mn-lt"/>
                <a:cs typeface="Arial" charset="0"/>
              </a:rPr>
              <a:t>, SLA, </a:t>
            </a:r>
            <a:r>
              <a:rPr lang="es-ES" sz="1800" kern="1200" dirty="0" err="1">
                <a:solidFill>
                  <a:schemeClr val="bg1"/>
                </a:solidFill>
                <a:latin typeface="+mn-lt"/>
                <a:cs typeface="Arial" charset="0"/>
              </a:rPr>
              <a:t>etc</a:t>
            </a:r>
            <a:r>
              <a:rPr lang="es-ES" sz="1800" kern="1200" dirty="0">
                <a:solidFill>
                  <a:schemeClr val="bg1"/>
                </a:solidFill>
                <a:latin typeface="+mn-lt"/>
                <a:cs typeface="Arial" charset="0"/>
              </a:rPr>
              <a:t>)</a:t>
            </a:r>
          </a:p>
          <a:p>
            <a:pPr marL="342900" indent="-342900" algn="l">
              <a:buFont typeface="Wingdings" panose="05000000000000000000" pitchFamily="2" charset="2"/>
              <a:buChar char="ü"/>
            </a:pPr>
            <a:r>
              <a:rPr lang="es-ES" sz="1800" kern="1200" dirty="0">
                <a:solidFill>
                  <a:schemeClr val="bg1"/>
                </a:solidFill>
                <a:latin typeface="+mn-lt"/>
                <a:cs typeface="Arial" charset="0"/>
              </a:rPr>
              <a:t>Gestión de costes de Cloud (</a:t>
            </a:r>
            <a:r>
              <a:rPr lang="es-ES" sz="1800" kern="1200" dirty="0" err="1">
                <a:solidFill>
                  <a:schemeClr val="bg1"/>
                </a:solidFill>
                <a:latin typeface="+mn-lt"/>
                <a:cs typeface="Arial" charset="0"/>
              </a:rPr>
              <a:t>split</a:t>
            </a:r>
            <a:r>
              <a:rPr lang="es-ES" sz="1800" kern="1200" dirty="0">
                <a:solidFill>
                  <a:schemeClr val="bg1"/>
                </a:solidFill>
                <a:latin typeface="+mn-lt"/>
                <a:cs typeface="Arial" charset="0"/>
              </a:rPr>
              <a:t> factura)</a:t>
            </a:r>
          </a:p>
          <a:p>
            <a:pPr marL="342900" indent="-342900" algn="l">
              <a:buFont typeface="Wingdings" panose="05000000000000000000" pitchFamily="2" charset="2"/>
              <a:buChar char="ü"/>
            </a:pPr>
            <a:r>
              <a:rPr lang="es-ES" sz="1800" kern="1200" dirty="0">
                <a:solidFill>
                  <a:schemeClr val="bg1"/>
                </a:solidFill>
                <a:latin typeface="+mn-lt"/>
                <a:cs typeface="Arial" charset="0"/>
              </a:rPr>
              <a:t>Experiencia en gestión de recursos Cloud</a:t>
            </a:r>
          </a:p>
          <a:p>
            <a:pPr marL="342900" indent="-342900" algn="l">
              <a:buFont typeface="Wingdings" panose="05000000000000000000" pitchFamily="2" charset="2"/>
              <a:buChar char="ü"/>
            </a:pPr>
            <a:r>
              <a:rPr lang="es-ES" sz="1800" kern="1200" dirty="0">
                <a:solidFill>
                  <a:schemeClr val="bg1"/>
                </a:solidFill>
                <a:cs typeface="Arial" charset="0"/>
              </a:rPr>
              <a:t>Conocimientos en </a:t>
            </a:r>
            <a:r>
              <a:rPr lang="es-ES" sz="1800" kern="1200" dirty="0" err="1">
                <a:solidFill>
                  <a:schemeClr val="bg1"/>
                </a:solidFill>
                <a:cs typeface="Arial" charset="0"/>
              </a:rPr>
              <a:t>DevOps</a:t>
            </a:r>
            <a:endParaRPr lang="es-ES" sz="1800" kern="1200" dirty="0">
              <a:solidFill>
                <a:schemeClr val="bg1"/>
              </a:solidFill>
              <a:cs typeface="Arial" charset="0"/>
            </a:endParaRPr>
          </a:p>
          <a:p>
            <a:pPr marL="342900" indent="-342900" algn="l">
              <a:buFont typeface="Wingdings" panose="05000000000000000000" pitchFamily="2" charset="2"/>
              <a:buChar char="ü"/>
            </a:pPr>
            <a:r>
              <a:rPr lang="es-ES" sz="1800" kern="1200" dirty="0">
                <a:solidFill>
                  <a:schemeClr val="bg1"/>
                </a:solidFill>
                <a:cs typeface="Arial" charset="0"/>
              </a:rPr>
              <a:t>Conocimiento de la estructura interna (áreas) del banco</a:t>
            </a:r>
          </a:p>
          <a:p>
            <a:pPr algn="l"/>
            <a:endParaRPr lang="es-ES" sz="1800" kern="1200" dirty="0">
              <a:solidFill>
                <a:schemeClr val="bg1"/>
              </a:solidFill>
              <a:cs typeface="Arial" charset="0"/>
            </a:endParaRPr>
          </a:p>
          <a:p>
            <a:pPr marL="342900" indent="-342900" algn="l">
              <a:buFont typeface="Wingdings" panose="05000000000000000000" pitchFamily="2" charset="2"/>
              <a:buChar char="ü"/>
            </a:pPr>
            <a:endParaRPr lang="es-ES" sz="1800" kern="1200" dirty="0">
              <a:solidFill>
                <a:schemeClr val="bg1"/>
              </a:solidFill>
              <a:latin typeface="+mn-lt"/>
              <a:cs typeface="Arial" charset="0"/>
            </a:endParaRPr>
          </a:p>
        </p:txBody>
      </p:sp>
      <p:sp>
        <p:nvSpPr>
          <p:cNvPr id="36" name="Rectangle 35">
            <a:extLst>
              <a:ext uri="{FF2B5EF4-FFF2-40B4-BE49-F238E27FC236}">
                <a16:creationId xmlns:a16="http://schemas.microsoft.com/office/drawing/2014/main" id="{F3107256-E54A-4362-9EC9-0CD92734724C}"/>
              </a:ext>
            </a:extLst>
          </p:cNvPr>
          <p:cNvSpPr/>
          <p:nvPr/>
        </p:nvSpPr>
        <p:spPr>
          <a:xfrm>
            <a:off x="17127810" y="3302518"/>
            <a:ext cx="2317892" cy="23178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angle 37">
            <a:extLst>
              <a:ext uri="{FF2B5EF4-FFF2-40B4-BE49-F238E27FC236}">
                <a16:creationId xmlns:a16="http://schemas.microsoft.com/office/drawing/2014/main" id="{0850DD2D-7ADE-4840-A9DD-957F795C0386}"/>
              </a:ext>
            </a:extLst>
          </p:cNvPr>
          <p:cNvSpPr/>
          <p:nvPr/>
        </p:nvSpPr>
        <p:spPr>
          <a:xfrm>
            <a:off x="21084175" y="3309604"/>
            <a:ext cx="2317892" cy="231789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Arrow: Right 41">
            <a:extLst>
              <a:ext uri="{FF2B5EF4-FFF2-40B4-BE49-F238E27FC236}">
                <a16:creationId xmlns:a16="http://schemas.microsoft.com/office/drawing/2014/main" id="{92DB78BB-6EDD-43AB-935B-EB86D9DFBE6D}"/>
              </a:ext>
            </a:extLst>
          </p:cNvPr>
          <p:cNvSpPr/>
          <p:nvPr/>
        </p:nvSpPr>
        <p:spPr>
          <a:xfrm rot="5400000">
            <a:off x="17777291" y="5017374"/>
            <a:ext cx="1070828" cy="148912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Arrow: Right 53">
            <a:extLst>
              <a:ext uri="{FF2B5EF4-FFF2-40B4-BE49-F238E27FC236}">
                <a16:creationId xmlns:a16="http://schemas.microsoft.com/office/drawing/2014/main" id="{E2861911-861D-4E6F-84EC-C471EDBE5242}"/>
              </a:ext>
            </a:extLst>
          </p:cNvPr>
          <p:cNvSpPr/>
          <p:nvPr/>
        </p:nvSpPr>
        <p:spPr>
          <a:xfrm rot="5400000">
            <a:off x="21681758" y="5017374"/>
            <a:ext cx="1070828" cy="148912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angle 58">
            <a:extLst>
              <a:ext uri="{FF2B5EF4-FFF2-40B4-BE49-F238E27FC236}">
                <a16:creationId xmlns:a16="http://schemas.microsoft.com/office/drawing/2014/main" id="{027F9690-E67E-41AE-81A7-BD09BC7BA1C0}"/>
              </a:ext>
            </a:extLst>
          </p:cNvPr>
          <p:cNvSpPr/>
          <p:nvPr/>
        </p:nvSpPr>
        <p:spPr>
          <a:xfrm>
            <a:off x="20343650" y="6853001"/>
            <a:ext cx="3798942" cy="56652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angle 60">
            <a:extLst>
              <a:ext uri="{FF2B5EF4-FFF2-40B4-BE49-F238E27FC236}">
                <a16:creationId xmlns:a16="http://schemas.microsoft.com/office/drawing/2014/main" id="{F920632F-75D7-4EBF-93EB-8A1C6ABEAABE}"/>
              </a:ext>
            </a:extLst>
          </p:cNvPr>
          <p:cNvSpPr/>
          <p:nvPr/>
        </p:nvSpPr>
        <p:spPr>
          <a:xfrm>
            <a:off x="16387158" y="6838829"/>
            <a:ext cx="3798942" cy="56652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Rectangle 61">
            <a:extLst>
              <a:ext uri="{FF2B5EF4-FFF2-40B4-BE49-F238E27FC236}">
                <a16:creationId xmlns:a16="http://schemas.microsoft.com/office/drawing/2014/main" id="{AA290DF1-A22E-4577-9DE3-6F2D5515D644}"/>
              </a:ext>
            </a:extLst>
          </p:cNvPr>
          <p:cNvSpPr/>
          <p:nvPr/>
        </p:nvSpPr>
        <p:spPr>
          <a:xfrm>
            <a:off x="16353359" y="7154097"/>
            <a:ext cx="3866540" cy="55399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r>
              <a:rPr lang="es-ES" altLang="en-US" b="1" dirty="0">
                <a:solidFill>
                  <a:schemeClr val="bg1"/>
                </a:solidFill>
              </a:rPr>
              <a:t>CIO</a:t>
            </a:r>
          </a:p>
        </p:txBody>
      </p:sp>
      <p:sp>
        <p:nvSpPr>
          <p:cNvPr id="63" name="Rectangle 62">
            <a:extLst>
              <a:ext uri="{FF2B5EF4-FFF2-40B4-BE49-F238E27FC236}">
                <a16:creationId xmlns:a16="http://schemas.microsoft.com/office/drawing/2014/main" id="{B163830C-9692-40A9-A6B6-81CEB967FB76}"/>
              </a:ext>
            </a:extLst>
          </p:cNvPr>
          <p:cNvSpPr/>
          <p:nvPr/>
        </p:nvSpPr>
        <p:spPr>
          <a:xfrm>
            <a:off x="20283902" y="7125863"/>
            <a:ext cx="3866540" cy="55399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r>
              <a:rPr lang="es-ES" altLang="en-US" b="1" dirty="0">
                <a:solidFill>
                  <a:schemeClr val="bg1"/>
                </a:solidFill>
              </a:rPr>
              <a:t>CTO</a:t>
            </a:r>
          </a:p>
        </p:txBody>
      </p:sp>
      <p:pic>
        <p:nvPicPr>
          <p:cNvPr id="66" name="Imagen 43">
            <a:extLst>
              <a:ext uri="{FF2B5EF4-FFF2-40B4-BE49-F238E27FC236}">
                <a16:creationId xmlns:a16="http://schemas.microsoft.com/office/drawing/2014/main" id="{FDBBB3BE-6462-48C7-9BD7-1D25A65216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83806" y="3804139"/>
            <a:ext cx="1015221" cy="1015221"/>
          </a:xfrm>
          <a:prstGeom prst="rect">
            <a:avLst/>
          </a:prstGeom>
        </p:spPr>
      </p:pic>
      <p:pic>
        <p:nvPicPr>
          <p:cNvPr id="68" name="Imagen 43">
            <a:extLst>
              <a:ext uri="{FF2B5EF4-FFF2-40B4-BE49-F238E27FC236}">
                <a16:creationId xmlns:a16="http://schemas.microsoft.com/office/drawing/2014/main" id="{3F75896E-0F74-4656-8E59-F8AB995E34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42611" y="4252725"/>
            <a:ext cx="959546" cy="959546"/>
          </a:xfrm>
          <a:prstGeom prst="rect">
            <a:avLst/>
          </a:prstGeom>
        </p:spPr>
      </p:pic>
      <p:pic>
        <p:nvPicPr>
          <p:cNvPr id="70" name="Imagen 14">
            <a:extLst>
              <a:ext uri="{FF2B5EF4-FFF2-40B4-BE49-F238E27FC236}">
                <a16:creationId xmlns:a16="http://schemas.microsoft.com/office/drawing/2014/main" id="{80159ECE-A9B5-42DF-BB6F-BB64208310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06658" y="3712725"/>
            <a:ext cx="1080000" cy="1080000"/>
          </a:xfrm>
          <a:prstGeom prst="rect">
            <a:avLst/>
          </a:prstGeom>
        </p:spPr>
      </p:pic>
      <p:pic>
        <p:nvPicPr>
          <p:cNvPr id="71" name="Imagen 14">
            <a:extLst>
              <a:ext uri="{FF2B5EF4-FFF2-40B4-BE49-F238E27FC236}">
                <a16:creationId xmlns:a16="http://schemas.microsoft.com/office/drawing/2014/main" id="{CD5B0C45-361A-4741-BB75-B797AB4A33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25303" y="4213461"/>
            <a:ext cx="1070829" cy="1070829"/>
          </a:xfrm>
          <a:prstGeom prst="rect">
            <a:avLst/>
          </a:prstGeom>
        </p:spPr>
      </p:pic>
      <p:sp>
        <p:nvSpPr>
          <p:cNvPr id="72" name="Rectangle 71">
            <a:extLst>
              <a:ext uri="{FF2B5EF4-FFF2-40B4-BE49-F238E27FC236}">
                <a16:creationId xmlns:a16="http://schemas.microsoft.com/office/drawing/2014/main" id="{12C3663E-EE1E-4BFB-A56B-6FEA6C843867}"/>
              </a:ext>
            </a:extLst>
          </p:cNvPr>
          <p:cNvSpPr/>
          <p:nvPr/>
        </p:nvSpPr>
        <p:spPr>
          <a:xfrm>
            <a:off x="16430998" y="8187617"/>
            <a:ext cx="3459793" cy="3970318"/>
          </a:xfrm>
          <a:prstGeom prst="rect">
            <a:avLst/>
          </a:prstGeom>
        </p:spPr>
        <p:txBody>
          <a:bodyPr wrap="square">
            <a:spAutoFit/>
          </a:bodyPr>
          <a:lstStyle/>
          <a:p>
            <a:pPr marL="342900" indent="-342900" algn="l">
              <a:buFont typeface="Wingdings" panose="05000000000000000000" pitchFamily="2" charset="2"/>
              <a:buChar char="ü"/>
            </a:pPr>
            <a:r>
              <a:rPr lang="es-ES" sz="1800" kern="1200" dirty="0">
                <a:solidFill>
                  <a:schemeClr val="bg1"/>
                </a:solidFill>
                <a:latin typeface="+mn-lt"/>
                <a:cs typeface="Arial" charset="0"/>
              </a:rPr>
              <a:t>Dotes de dirección de estrategias Cloud</a:t>
            </a:r>
          </a:p>
          <a:p>
            <a:pPr marL="342900" indent="-342900" algn="l">
              <a:buFont typeface="Wingdings" panose="05000000000000000000" pitchFamily="2" charset="2"/>
              <a:buChar char="ü"/>
            </a:pPr>
            <a:r>
              <a:rPr lang="es-ES" sz="1800" kern="1200" dirty="0">
                <a:solidFill>
                  <a:schemeClr val="bg1"/>
                </a:solidFill>
                <a:latin typeface="+mn-lt"/>
                <a:cs typeface="Arial" charset="0"/>
              </a:rPr>
              <a:t>Conocimiento de la normativa para las nuevas políticas tecnológicas</a:t>
            </a:r>
          </a:p>
          <a:p>
            <a:pPr marL="342900" indent="-342900" algn="l">
              <a:buFont typeface="Wingdings" panose="05000000000000000000" pitchFamily="2" charset="2"/>
              <a:buChar char="ü"/>
            </a:pPr>
            <a:r>
              <a:rPr lang="es-ES" sz="1800" kern="1200" dirty="0">
                <a:solidFill>
                  <a:schemeClr val="bg1"/>
                </a:solidFill>
                <a:cs typeface="Arial" charset="0"/>
              </a:rPr>
              <a:t>Experiencia en  la ejecución de oportunidades de innovación tecnológica</a:t>
            </a:r>
          </a:p>
          <a:p>
            <a:pPr marL="342900" indent="-342900" algn="l">
              <a:buFont typeface="Wingdings" panose="05000000000000000000" pitchFamily="2" charset="2"/>
              <a:buChar char="ü"/>
            </a:pPr>
            <a:r>
              <a:rPr lang="es-ES" sz="1800" kern="1200" dirty="0">
                <a:solidFill>
                  <a:schemeClr val="bg1"/>
                </a:solidFill>
                <a:cs typeface="Arial" charset="0"/>
              </a:rPr>
              <a:t>Conocimiento de los sistemas internos del banco y unidades de negocio &amp; empleados</a:t>
            </a:r>
          </a:p>
          <a:p>
            <a:pPr marL="342900" indent="-342900" algn="l">
              <a:buFont typeface="Wingdings" panose="05000000000000000000" pitchFamily="2" charset="2"/>
              <a:buChar char="ü"/>
            </a:pPr>
            <a:endParaRPr lang="es-ES" sz="1800" kern="1200" dirty="0">
              <a:solidFill>
                <a:schemeClr val="bg1"/>
              </a:solidFill>
              <a:latin typeface="+mn-lt"/>
              <a:cs typeface="Arial" charset="0"/>
            </a:endParaRPr>
          </a:p>
          <a:p>
            <a:pPr marL="342900" indent="-342900" algn="l">
              <a:buFont typeface="Wingdings" panose="05000000000000000000" pitchFamily="2" charset="2"/>
              <a:buChar char="ü"/>
            </a:pPr>
            <a:endParaRPr lang="es-ES" sz="1800" kern="1200" dirty="0">
              <a:solidFill>
                <a:schemeClr val="bg1"/>
              </a:solidFill>
              <a:latin typeface="+mn-lt"/>
              <a:cs typeface="Arial" charset="0"/>
            </a:endParaRPr>
          </a:p>
        </p:txBody>
      </p:sp>
      <p:sp>
        <p:nvSpPr>
          <p:cNvPr id="73" name="Rectangle 72">
            <a:extLst>
              <a:ext uri="{FF2B5EF4-FFF2-40B4-BE49-F238E27FC236}">
                <a16:creationId xmlns:a16="http://schemas.microsoft.com/office/drawing/2014/main" id="{6F984406-8582-434E-8932-A0AB4C76C238}"/>
              </a:ext>
            </a:extLst>
          </p:cNvPr>
          <p:cNvSpPr/>
          <p:nvPr/>
        </p:nvSpPr>
        <p:spPr>
          <a:xfrm>
            <a:off x="20461406" y="8187617"/>
            <a:ext cx="3459793" cy="4524315"/>
          </a:xfrm>
          <a:prstGeom prst="rect">
            <a:avLst/>
          </a:prstGeom>
        </p:spPr>
        <p:txBody>
          <a:bodyPr wrap="square">
            <a:spAutoFit/>
          </a:bodyPr>
          <a:lstStyle/>
          <a:p>
            <a:pPr marL="342900" indent="-342900" algn="l">
              <a:buFont typeface="Wingdings" panose="05000000000000000000" pitchFamily="2" charset="2"/>
              <a:buChar char="ü"/>
            </a:pPr>
            <a:r>
              <a:rPr lang="es-ES_tradnl" sz="1800" kern="1200" dirty="0">
                <a:solidFill>
                  <a:schemeClr val="bg1"/>
                </a:solidFill>
                <a:cs typeface="Arial" charset="0"/>
              </a:rPr>
              <a:t>Conocimiento de las estrategia Cloud y de las metas estratégicas de negocio</a:t>
            </a:r>
          </a:p>
          <a:p>
            <a:pPr marL="342900" indent="-342900" algn="l">
              <a:buFont typeface="Wingdings" panose="05000000000000000000" pitchFamily="2" charset="2"/>
              <a:buChar char="ü"/>
            </a:pPr>
            <a:r>
              <a:rPr lang="es-ES" sz="1800" kern="1200" dirty="0">
                <a:solidFill>
                  <a:schemeClr val="bg1"/>
                </a:solidFill>
                <a:latin typeface="+mn-lt"/>
                <a:cs typeface="Arial" charset="0"/>
              </a:rPr>
              <a:t>Experiencia en estrategias comerciales y Conocimiento Cloud pública y privada</a:t>
            </a:r>
          </a:p>
          <a:p>
            <a:pPr marL="342900" indent="-342900" algn="l">
              <a:buFont typeface="Wingdings" panose="05000000000000000000" pitchFamily="2" charset="2"/>
              <a:buChar char="ü"/>
            </a:pPr>
            <a:r>
              <a:rPr lang="es-ES" sz="1800" kern="1200" dirty="0">
                <a:solidFill>
                  <a:schemeClr val="bg1"/>
                </a:solidFill>
                <a:cs typeface="Arial" charset="0"/>
              </a:rPr>
              <a:t>Conocimiento de normativas y políticas emergentes y Cloud</a:t>
            </a:r>
          </a:p>
          <a:p>
            <a:pPr marL="342900" indent="-342900" algn="l">
              <a:buFont typeface="Wingdings" panose="05000000000000000000" pitchFamily="2" charset="2"/>
              <a:buChar char="ü"/>
            </a:pPr>
            <a:r>
              <a:rPr lang="es-ES" sz="1800" kern="1200" dirty="0">
                <a:solidFill>
                  <a:schemeClr val="bg1"/>
                </a:solidFill>
                <a:cs typeface="Arial" charset="0"/>
              </a:rPr>
              <a:t>Capacidad de gestión económica</a:t>
            </a:r>
          </a:p>
          <a:p>
            <a:pPr algn="l"/>
            <a:endParaRPr lang="es-ES" sz="1800" kern="1200" dirty="0">
              <a:solidFill>
                <a:schemeClr val="bg1"/>
              </a:solidFill>
              <a:cs typeface="Arial" charset="0"/>
            </a:endParaRPr>
          </a:p>
          <a:p>
            <a:pPr marL="342900" indent="-342900" algn="l">
              <a:buFont typeface="Wingdings" panose="05000000000000000000" pitchFamily="2" charset="2"/>
              <a:buChar char="ü"/>
            </a:pPr>
            <a:endParaRPr lang="es-ES" sz="1800" kern="1200" dirty="0">
              <a:solidFill>
                <a:schemeClr val="bg1"/>
              </a:solidFill>
              <a:cs typeface="Arial" charset="0"/>
            </a:endParaRPr>
          </a:p>
          <a:p>
            <a:pPr marL="342900" indent="-342900" algn="l">
              <a:buFont typeface="Wingdings" panose="05000000000000000000" pitchFamily="2" charset="2"/>
              <a:buChar char="ü"/>
            </a:pPr>
            <a:endParaRPr lang="es-ES" sz="1800" kern="1200" dirty="0">
              <a:solidFill>
                <a:schemeClr val="bg1"/>
              </a:solidFill>
              <a:cs typeface="Arial" charset="0"/>
            </a:endParaRPr>
          </a:p>
          <a:p>
            <a:pPr marL="342900" indent="-342900" algn="l">
              <a:buFont typeface="Wingdings" panose="05000000000000000000" pitchFamily="2" charset="2"/>
              <a:buChar char="ü"/>
            </a:pPr>
            <a:endParaRPr lang="es-ES" sz="1800" kern="1200" dirty="0">
              <a:solidFill>
                <a:schemeClr val="bg1"/>
              </a:solidFill>
              <a:latin typeface="+mn-lt"/>
              <a:cs typeface="Arial" charset="0"/>
            </a:endParaRPr>
          </a:p>
        </p:txBody>
      </p:sp>
      <p:pic>
        <p:nvPicPr>
          <p:cNvPr id="74" name="Imagen 43">
            <a:extLst>
              <a:ext uri="{FF2B5EF4-FFF2-40B4-BE49-F238E27FC236}">
                <a16:creationId xmlns:a16="http://schemas.microsoft.com/office/drawing/2014/main" id="{5019D402-EB9F-4AD9-AD24-0DE41C2C9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03833" y="3332078"/>
            <a:ext cx="1015221" cy="1015221"/>
          </a:xfrm>
          <a:prstGeom prst="rect">
            <a:avLst/>
          </a:prstGeom>
        </p:spPr>
      </p:pic>
      <p:cxnSp>
        <p:nvCxnSpPr>
          <p:cNvPr id="39" name="Straight Connector 38">
            <a:extLst>
              <a:ext uri="{FF2B5EF4-FFF2-40B4-BE49-F238E27FC236}">
                <a16:creationId xmlns:a16="http://schemas.microsoft.com/office/drawing/2014/main" id="{95C7B26B-19D4-41B0-92C3-5C6E25282004}"/>
              </a:ext>
            </a:extLst>
          </p:cNvPr>
          <p:cNvCxnSpPr>
            <a:cxnSpLocks/>
          </p:cNvCxnSpPr>
          <p:nvPr/>
        </p:nvCxnSpPr>
        <p:spPr>
          <a:xfrm>
            <a:off x="37144" y="8009190"/>
            <a:ext cx="24346856"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305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3010063" y="2336054"/>
            <a:ext cx="184731" cy="553998"/>
          </a:xfrm>
          <a:prstGeom prst="rect">
            <a:avLst/>
          </a:prstGeom>
          <a:noFill/>
        </p:spPr>
        <p:txBody>
          <a:bodyPr wrap="none" rtlCol="0">
            <a:spAutoFit/>
          </a:bodyPr>
          <a:lstStyle/>
          <a:p>
            <a:endParaRPr lang="es-ES_tradnl" dirty="0"/>
          </a:p>
        </p:txBody>
      </p:sp>
      <p:sp>
        <p:nvSpPr>
          <p:cNvPr id="21" name="TextBox 74">
            <a:extLst>
              <a:ext uri="{FF2B5EF4-FFF2-40B4-BE49-F238E27FC236}">
                <a16:creationId xmlns:a16="http://schemas.microsoft.com/office/drawing/2014/main" id="{5A070DE5-6235-43B7-8C35-3F4063DBA4D1}"/>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¿Por </a:t>
            </a:r>
            <a:r>
              <a:rPr lang="en-GB" sz="4000" b="1" kern="1200" dirty="0" err="1">
                <a:solidFill>
                  <a:srgbClr val="C00000"/>
                </a:solidFill>
              </a:rPr>
              <a:t>qué</a:t>
            </a:r>
            <a:r>
              <a:rPr lang="en-GB" sz="4000" b="1" kern="1200" dirty="0">
                <a:solidFill>
                  <a:srgbClr val="C00000"/>
                </a:solidFill>
              </a:rPr>
              <a:t> </a:t>
            </a:r>
            <a:r>
              <a:rPr lang="en-GB" sz="4000" b="1" kern="1200" dirty="0">
                <a:solidFill>
                  <a:srgbClr val="0070C0"/>
                </a:solidFill>
              </a:rPr>
              <a:t>IBM</a:t>
            </a:r>
            <a:r>
              <a:rPr lang="en-GB" sz="4000" b="1" kern="1200" dirty="0">
                <a:solidFill>
                  <a:srgbClr val="C00000"/>
                </a:solidFill>
              </a:rPr>
              <a:t>?</a:t>
            </a:r>
          </a:p>
          <a:p>
            <a:pPr algn="l"/>
            <a:r>
              <a:rPr lang="en-GB" altLang="en-US" sz="2800" kern="1200" dirty="0" err="1">
                <a:solidFill>
                  <a:schemeClr val="tx1"/>
                </a:solidFill>
              </a:rPr>
              <a:t>Áreas</a:t>
            </a:r>
            <a:r>
              <a:rPr lang="en-GB" altLang="en-US" sz="2800" kern="1200" dirty="0">
                <a:solidFill>
                  <a:schemeClr val="tx1"/>
                </a:solidFill>
              </a:rPr>
              <a:t> de </a:t>
            </a:r>
            <a:r>
              <a:rPr lang="en-GB" altLang="en-US" sz="2800" kern="1200" dirty="0" err="1">
                <a:solidFill>
                  <a:schemeClr val="tx1"/>
                </a:solidFill>
              </a:rPr>
              <a:t>colaboración</a:t>
            </a:r>
            <a:r>
              <a:rPr lang="en-GB" altLang="en-US" sz="2800" kern="1200" dirty="0">
                <a:solidFill>
                  <a:schemeClr val="tx1"/>
                </a:solidFill>
              </a:rPr>
              <a:t> IBM | Santander </a:t>
            </a:r>
            <a:r>
              <a:rPr lang="en-GB" altLang="en-US" sz="2800" kern="1200" dirty="0" err="1">
                <a:solidFill>
                  <a:schemeClr val="tx1"/>
                </a:solidFill>
              </a:rPr>
              <a:t>Tecnología</a:t>
            </a:r>
            <a:endParaRPr lang="en-US" altLang="en-US" sz="2800" kern="1200" dirty="0">
              <a:solidFill>
                <a:schemeClr val="tx1"/>
              </a:solidFill>
            </a:endParaRPr>
          </a:p>
        </p:txBody>
      </p:sp>
      <p:grpSp>
        <p:nvGrpSpPr>
          <p:cNvPr id="4" name="Group 3">
            <a:extLst>
              <a:ext uri="{FF2B5EF4-FFF2-40B4-BE49-F238E27FC236}">
                <a16:creationId xmlns:a16="http://schemas.microsoft.com/office/drawing/2014/main" id="{25EEE2D9-72CE-42B1-A935-DB60AAEC58FD}"/>
              </a:ext>
            </a:extLst>
          </p:cNvPr>
          <p:cNvGrpSpPr/>
          <p:nvPr/>
        </p:nvGrpSpPr>
        <p:grpSpPr>
          <a:xfrm>
            <a:off x="1287624" y="4531295"/>
            <a:ext cx="9279182" cy="7557959"/>
            <a:chOff x="354563" y="4941842"/>
            <a:chExt cx="9279182" cy="7557959"/>
          </a:xfrm>
        </p:grpSpPr>
        <p:pic>
          <p:nvPicPr>
            <p:cNvPr id="23" name="Picture 22" descr="A close up of a sign&#10;&#10;Description automatically generated">
              <a:extLst>
                <a:ext uri="{FF2B5EF4-FFF2-40B4-BE49-F238E27FC236}">
                  <a16:creationId xmlns:a16="http://schemas.microsoft.com/office/drawing/2014/main" id="{EC1BEFAE-A2D3-4447-AD24-8BCEA1652BB3}"/>
                </a:ext>
              </a:extLst>
            </p:cNvPr>
            <p:cNvPicPr>
              <a:picLocks noChangeAspect="1"/>
            </p:cNvPicPr>
            <p:nvPr/>
          </p:nvPicPr>
          <p:blipFill>
            <a:blip r:embed="rId3"/>
            <a:stretch>
              <a:fillRect/>
            </a:stretch>
          </p:blipFill>
          <p:spPr>
            <a:xfrm>
              <a:off x="354563" y="4941842"/>
              <a:ext cx="4683967" cy="4771169"/>
            </a:xfrm>
            <a:prstGeom prst="rect">
              <a:avLst/>
            </a:prstGeom>
          </p:spPr>
        </p:pic>
        <p:pic>
          <p:nvPicPr>
            <p:cNvPr id="2" name="Picture 1">
              <a:extLst>
                <a:ext uri="{FF2B5EF4-FFF2-40B4-BE49-F238E27FC236}">
                  <a16:creationId xmlns:a16="http://schemas.microsoft.com/office/drawing/2014/main" id="{3411197B-E3AB-491C-BCEA-A676199E02FD}"/>
                </a:ext>
              </a:extLst>
            </p:cNvPr>
            <p:cNvPicPr>
              <a:picLocks noChangeAspect="1"/>
            </p:cNvPicPr>
            <p:nvPr/>
          </p:nvPicPr>
          <p:blipFill>
            <a:blip r:embed="rId4"/>
            <a:stretch>
              <a:fillRect/>
            </a:stretch>
          </p:blipFill>
          <p:spPr>
            <a:xfrm>
              <a:off x="3568958" y="9058231"/>
              <a:ext cx="6064787" cy="3441570"/>
            </a:xfrm>
            <a:prstGeom prst="rect">
              <a:avLst/>
            </a:prstGeom>
          </p:spPr>
        </p:pic>
        <p:pic>
          <p:nvPicPr>
            <p:cNvPr id="71" name="Picture 70">
              <a:extLst>
                <a:ext uri="{FF2B5EF4-FFF2-40B4-BE49-F238E27FC236}">
                  <a16:creationId xmlns:a16="http://schemas.microsoft.com/office/drawing/2014/main" id="{960FE086-852F-4690-AA3A-49B0EE9114B7}"/>
                </a:ext>
              </a:extLst>
            </p:cNvPr>
            <p:cNvPicPr>
              <a:picLocks noChangeAspect="1"/>
            </p:cNvPicPr>
            <p:nvPr/>
          </p:nvPicPr>
          <p:blipFill>
            <a:blip r:embed="rId5"/>
            <a:stretch>
              <a:fillRect/>
            </a:stretch>
          </p:blipFill>
          <p:spPr>
            <a:xfrm>
              <a:off x="4824247" y="6858000"/>
              <a:ext cx="4150885" cy="2200231"/>
            </a:xfrm>
            <a:prstGeom prst="rect">
              <a:avLst/>
            </a:prstGeom>
          </p:spPr>
        </p:pic>
      </p:grpSp>
      <p:sp>
        <p:nvSpPr>
          <p:cNvPr id="72" name="TextBox 71">
            <a:extLst>
              <a:ext uri="{FF2B5EF4-FFF2-40B4-BE49-F238E27FC236}">
                <a16:creationId xmlns:a16="http://schemas.microsoft.com/office/drawing/2014/main" id="{078DC938-8075-457F-BBAA-880153AC9178}"/>
              </a:ext>
            </a:extLst>
          </p:cNvPr>
          <p:cNvSpPr txBox="1"/>
          <p:nvPr/>
        </p:nvSpPr>
        <p:spPr>
          <a:xfrm>
            <a:off x="701192" y="2068873"/>
            <a:ext cx="147483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en-US" dirty="0">
                <a:latin typeface="+mn-lt"/>
              </a:rPr>
              <a:t>IBM </a:t>
            </a:r>
            <a:r>
              <a:rPr lang="en-US" altLang="en-US" dirty="0" err="1">
                <a:latin typeface="+mn-lt"/>
              </a:rPr>
              <a:t>colaborará</a:t>
            </a:r>
            <a:r>
              <a:rPr lang="en-US" altLang="en-US" dirty="0">
                <a:latin typeface="+mn-lt"/>
              </a:rPr>
              <a:t> con un </a:t>
            </a:r>
            <a:r>
              <a:rPr lang="en-US" altLang="en-US" dirty="0" err="1">
                <a:latin typeface="+mn-lt"/>
              </a:rPr>
              <a:t>equipo</a:t>
            </a:r>
            <a:r>
              <a:rPr lang="en-US" altLang="en-US" dirty="0">
                <a:latin typeface="+mn-lt"/>
              </a:rPr>
              <a:t> con </a:t>
            </a:r>
            <a:r>
              <a:rPr lang="en-US" altLang="en-US" dirty="0" err="1">
                <a:latin typeface="+mn-lt"/>
              </a:rPr>
              <a:t>amplio</a:t>
            </a:r>
            <a:r>
              <a:rPr lang="en-US" altLang="en-US" dirty="0">
                <a:latin typeface="+mn-lt"/>
              </a:rPr>
              <a:t> </a:t>
            </a:r>
            <a:r>
              <a:rPr lang="en-US" altLang="en-US" dirty="0" err="1">
                <a:latin typeface="+mn-lt"/>
              </a:rPr>
              <a:t>conocimiento</a:t>
            </a:r>
            <a:r>
              <a:rPr lang="en-US" altLang="en-US" dirty="0">
                <a:latin typeface="+mn-lt"/>
              </a:rPr>
              <a:t> </a:t>
            </a:r>
            <a:r>
              <a:rPr lang="en-US" altLang="en-US" dirty="0" err="1">
                <a:latin typeface="+mn-lt"/>
              </a:rPr>
              <a:t>en</a:t>
            </a:r>
            <a:r>
              <a:rPr lang="en-US" altLang="en-US" dirty="0">
                <a:latin typeface="+mn-lt"/>
              </a:rPr>
              <a:t> </a:t>
            </a:r>
            <a:r>
              <a:rPr lang="en-US" altLang="en-US" dirty="0" err="1">
                <a:latin typeface="+mn-lt"/>
              </a:rPr>
              <a:t>transformaciones</a:t>
            </a:r>
            <a:r>
              <a:rPr lang="en-US" altLang="en-US" dirty="0">
                <a:latin typeface="+mn-lt"/>
              </a:rPr>
              <a:t> “Journey to Cloud” </a:t>
            </a:r>
            <a:r>
              <a:rPr lang="en-US" altLang="en-US" b="1" dirty="0">
                <a:solidFill>
                  <a:srgbClr val="0060B6"/>
                </a:solidFill>
                <a:latin typeface="+mn-lt"/>
              </a:rPr>
              <a:t>(Cloud innovate, IBM Garage Method, 30 Box…)</a:t>
            </a:r>
            <a:r>
              <a:rPr lang="en-GB" b="1" dirty="0">
                <a:solidFill>
                  <a:srgbClr val="0060B6"/>
                </a:solidFill>
                <a:latin typeface="+mn-lt"/>
              </a:rPr>
              <a:t> </a:t>
            </a:r>
            <a:r>
              <a:rPr lang="en-GB" dirty="0">
                <a:latin typeface="+mn-lt"/>
              </a:rPr>
              <a:t>con las </a:t>
            </a:r>
            <a:r>
              <a:rPr lang="en-GB" dirty="0" err="1">
                <a:latin typeface="+mn-lt"/>
              </a:rPr>
              <a:t>áreas</a:t>
            </a:r>
            <a:r>
              <a:rPr lang="en-GB" dirty="0">
                <a:latin typeface="+mn-lt"/>
              </a:rPr>
              <a:t> de Santander </a:t>
            </a:r>
            <a:r>
              <a:rPr lang="en-GB" dirty="0" err="1">
                <a:latin typeface="+mn-lt"/>
              </a:rPr>
              <a:t>Tecnología</a:t>
            </a:r>
            <a:r>
              <a:rPr lang="en-GB" dirty="0">
                <a:latin typeface="+mn-lt"/>
              </a:rPr>
              <a:t> del </a:t>
            </a:r>
            <a:r>
              <a:rPr lang="en-GB" dirty="0" err="1">
                <a:latin typeface="+mn-lt"/>
              </a:rPr>
              <a:t>CCoE</a:t>
            </a:r>
            <a:r>
              <a:rPr lang="en-GB" dirty="0">
                <a:latin typeface="+mn-lt"/>
              </a:rPr>
              <a:t> de </a:t>
            </a:r>
            <a:r>
              <a:rPr lang="en-GB" dirty="0" err="1">
                <a:latin typeface="+mn-lt"/>
              </a:rPr>
              <a:t>España</a:t>
            </a:r>
            <a:r>
              <a:rPr lang="en-GB" dirty="0">
                <a:latin typeface="+mn-lt"/>
              </a:rPr>
              <a:t>, </a:t>
            </a:r>
            <a:r>
              <a:rPr lang="en-GB" dirty="0" err="1">
                <a:latin typeface="+mn-lt"/>
              </a:rPr>
              <a:t>facilitándole</a:t>
            </a:r>
            <a:r>
              <a:rPr lang="en-GB" dirty="0">
                <a:latin typeface="+mn-lt"/>
              </a:rPr>
              <a:t> </a:t>
            </a:r>
            <a:r>
              <a:rPr lang="en-GB" dirty="0" err="1">
                <a:latin typeface="+mn-lt"/>
              </a:rPr>
              <a:t>así</a:t>
            </a:r>
            <a:r>
              <a:rPr lang="en-GB" dirty="0">
                <a:latin typeface="+mn-lt"/>
              </a:rPr>
              <a:t> </a:t>
            </a:r>
            <a:r>
              <a:rPr lang="en-GB" dirty="0" err="1">
                <a:latin typeface="+mn-lt"/>
              </a:rPr>
              <a:t>su</a:t>
            </a:r>
            <a:r>
              <a:rPr lang="en-GB" dirty="0">
                <a:latin typeface="+mn-lt"/>
              </a:rPr>
              <a:t> </a:t>
            </a:r>
            <a:r>
              <a:rPr lang="en-GB" dirty="0" err="1">
                <a:latin typeface="+mn-lt"/>
              </a:rPr>
              <a:t>viaje</a:t>
            </a:r>
            <a:r>
              <a:rPr lang="en-GB" dirty="0">
                <a:latin typeface="+mn-lt"/>
              </a:rPr>
              <a:t> </a:t>
            </a:r>
            <a:r>
              <a:rPr lang="en-GB" dirty="0" err="1">
                <a:latin typeface="+mn-lt"/>
              </a:rPr>
              <a:t>hacia</a:t>
            </a:r>
            <a:r>
              <a:rPr lang="en-GB" dirty="0">
                <a:latin typeface="+mn-lt"/>
              </a:rPr>
              <a:t> la Cloud.</a:t>
            </a:r>
          </a:p>
        </p:txBody>
      </p:sp>
      <p:sp>
        <p:nvSpPr>
          <p:cNvPr id="73" name="Trapezoid 57">
            <a:extLst>
              <a:ext uri="{FF2B5EF4-FFF2-40B4-BE49-F238E27FC236}">
                <a16:creationId xmlns:a16="http://schemas.microsoft.com/office/drawing/2014/main" id="{3491578F-07B9-4FD6-BF45-953E527AABFD}"/>
              </a:ext>
            </a:extLst>
          </p:cNvPr>
          <p:cNvSpPr/>
          <p:nvPr/>
        </p:nvSpPr>
        <p:spPr>
          <a:xfrm rot="5400000">
            <a:off x="10176367" y="7121127"/>
            <a:ext cx="5725495" cy="1816425"/>
          </a:xfrm>
          <a:prstGeom prst="trapezoid">
            <a:avLst>
              <a:gd name="adj" fmla="val 235649"/>
            </a:avLst>
          </a:prstGeom>
          <a:solidFill>
            <a:srgbClr val="C00000"/>
          </a:solidFill>
          <a:ln w="19050" cap="flat" cmpd="sng" algn="ctr">
            <a:solidFill>
              <a:schemeClr val="bg1">
                <a:lumMod val="85000"/>
              </a:schemeClr>
            </a:solid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571454"/>
            <a:endParaRPr lang="en-US" sz="729" kern="0" dirty="0">
              <a:solidFill>
                <a:schemeClr val="bg1"/>
              </a:solidFill>
              <a:latin typeface="IBM Plex Sans"/>
            </a:endParaRPr>
          </a:p>
        </p:txBody>
      </p:sp>
      <p:grpSp>
        <p:nvGrpSpPr>
          <p:cNvPr id="43" name="Group 42">
            <a:extLst>
              <a:ext uri="{FF2B5EF4-FFF2-40B4-BE49-F238E27FC236}">
                <a16:creationId xmlns:a16="http://schemas.microsoft.com/office/drawing/2014/main" id="{40109F71-1788-4CF4-ADB0-7FBA12A3DD62}"/>
              </a:ext>
            </a:extLst>
          </p:cNvPr>
          <p:cNvGrpSpPr/>
          <p:nvPr/>
        </p:nvGrpSpPr>
        <p:grpSpPr>
          <a:xfrm>
            <a:off x="16179410" y="1274013"/>
            <a:ext cx="7276862" cy="11167974"/>
            <a:chOff x="15227688" y="1678986"/>
            <a:chExt cx="7276862" cy="11167974"/>
          </a:xfrm>
        </p:grpSpPr>
        <p:sp>
          <p:nvSpPr>
            <p:cNvPr id="44" name="Rectángulo 90">
              <a:extLst>
                <a:ext uri="{FF2B5EF4-FFF2-40B4-BE49-F238E27FC236}">
                  <a16:creationId xmlns:a16="http://schemas.microsoft.com/office/drawing/2014/main" id="{E854D055-F5FC-455F-9C5E-C08BE180A652}"/>
                </a:ext>
              </a:extLst>
            </p:cNvPr>
            <p:cNvSpPr/>
            <p:nvPr/>
          </p:nvSpPr>
          <p:spPr>
            <a:xfrm>
              <a:off x="15227688" y="1678986"/>
              <a:ext cx="7132106" cy="2743158"/>
            </a:xfrm>
            <a:prstGeom prst="rect">
              <a:avLst/>
            </a:prstGeom>
            <a:solidFill>
              <a:schemeClr val="bg1"/>
            </a:solidFill>
            <a:ln w="9525" algn="ctr">
              <a:solidFill>
                <a:schemeClr val="bg1">
                  <a:lumMod val="75000"/>
                </a:schemeClr>
              </a:solidFill>
              <a:miter lim="800000"/>
              <a:headEnd/>
              <a:tailEnd/>
            </a:ln>
            <a:effectLst/>
          </p:spPr>
          <p:txBody>
            <a:bodyPr lIns="216000" tIns="288000" rIns="216000" bIns="288000" anchor="t"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en-US" sz="2800" b="1" dirty="0" err="1">
                  <a:latin typeface="+mj-lt"/>
                  <a:ea typeface="Verdana" panose="020B0604030504040204" pitchFamily="34" charset="0"/>
                </a:rPr>
                <a:t>CCoE</a:t>
              </a:r>
              <a:endParaRPr lang="es-ES" altLang="en-US" sz="2800" b="1" dirty="0">
                <a:latin typeface="+mj-lt"/>
                <a:ea typeface="Verdana" panose="020B0604030504040204" pitchFamily="34" charset="0"/>
              </a:endParaRPr>
            </a:p>
            <a:p>
              <a:pPr algn="ctr"/>
              <a:endParaRPr lang="es-ES" altLang="en-US" sz="2800" b="1" dirty="0">
                <a:latin typeface="+mj-lt"/>
                <a:ea typeface="Verdana" panose="020B0604030504040204" pitchFamily="34" charset="0"/>
              </a:endParaRPr>
            </a:p>
            <a:p>
              <a:pPr marL="342900" indent="-342900">
                <a:buFont typeface="Arial" panose="020B0604020202020204" pitchFamily="34" charset="0"/>
                <a:buChar char="•"/>
              </a:pPr>
              <a:r>
                <a:rPr lang="es-ES" sz="2400" dirty="0">
                  <a:ea typeface="Verdana" panose="020B0604030504040204" pitchFamily="34" charset="0"/>
                  <a:cs typeface="Verdana" panose="020B0604030504040204" pitchFamily="34" charset="0"/>
                </a:rPr>
                <a:t>Definir modelo operativo y </a:t>
              </a:r>
              <a:r>
                <a:rPr lang="es-ES" sz="2400" dirty="0" err="1">
                  <a:ea typeface="Verdana" panose="020B0604030504040204" pitchFamily="34" charset="0"/>
                  <a:cs typeface="Verdana" panose="020B0604030504040204" pitchFamily="34" charset="0"/>
                </a:rPr>
                <a:t>Roadmap</a:t>
              </a:r>
              <a:r>
                <a:rPr lang="es-ES" sz="2400" dirty="0">
                  <a:ea typeface="Verdana" panose="020B0604030504040204" pitchFamily="34" charset="0"/>
                  <a:cs typeface="Verdana" panose="020B0604030504040204" pitchFamily="34" charset="0"/>
                </a:rPr>
                <a:t> del </a:t>
              </a:r>
              <a:r>
                <a:rPr lang="es-ES" sz="2400" dirty="0" err="1">
                  <a:ea typeface="Verdana" panose="020B0604030504040204" pitchFamily="34" charset="0"/>
                  <a:cs typeface="Verdana" panose="020B0604030504040204" pitchFamily="34" charset="0"/>
                </a:rPr>
                <a:t>journey</a:t>
              </a:r>
              <a:r>
                <a:rPr lang="es-ES" sz="2400" dirty="0">
                  <a:ea typeface="Verdana" panose="020B0604030504040204" pitchFamily="34" charset="0"/>
                  <a:cs typeface="Verdana" panose="020B0604030504040204" pitchFamily="34" charset="0"/>
                </a:rPr>
                <a:t> </a:t>
              </a:r>
              <a:r>
                <a:rPr lang="es-ES" sz="2400" dirty="0" err="1">
                  <a:ea typeface="Verdana" panose="020B0604030504040204" pitchFamily="34" charset="0"/>
                  <a:cs typeface="Verdana" panose="020B0604030504040204" pitchFamily="34" charset="0"/>
                </a:rPr>
                <a:t>to</a:t>
              </a:r>
              <a:r>
                <a:rPr lang="es-ES" sz="2400" dirty="0">
                  <a:ea typeface="Verdana" panose="020B0604030504040204" pitchFamily="34" charset="0"/>
                  <a:cs typeface="Verdana" panose="020B0604030504040204" pitchFamily="34" charset="0"/>
                </a:rPr>
                <a:t> </a:t>
              </a:r>
              <a:r>
                <a:rPr lang="es-ES" sz="2400" dirty="0" err="1">
                  <a:ea typeface="Verdana" panose="020B0604030504040204" pitchFamily="34" charset="0"/>
                  <a:cs typeface="Verdana" panose="020B0604030504040204" pitchFamily="34" charset="0"/>
                </a:rPr>
                <a:t>the</a:t>
              </a:r>
              <a:r>
                <a:rPr lang="es-ES" sz="2400" dirty="0">
                  <a:ea typeface="Verdana" panose="020B0604030504040204" pitchFamily="34" charset="0"/>
                  <a:cs typeface="Verdana" panose="020B0604030504040204" pitchFamily="34" charset="0"/>
                </a:rPr>
                <a:t> Cloud </a:t>
              </a:r>
            </a:p>
            <a:p>
              <a:pPr marL="342900" indent="-342900">
                <a:buFont typeface="Arial" panose="020B0604020202020204" pitchFamily="34" charset="0"/>
                <a:buChar char="•"/>
              </a:pPr>
              <a:endParaRPr lang="es-ES" sz="2400" dirty="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400" dirty="0">
                  <a:ea typeface="Verdana" panose="020B0604030504040204" pitchFamily="34" charset="0"/>
                  <a:cs typeface="Verdana" panose="020B0604030504040204" pitchFamily="34" charset="0"/>
                </a:rPr>
                <a:t>Asegurar cumplimiento de políticas</a:t>
              </a:r>
            </a:p>
            <a:p>
              <a:pPr algn="ctr"/>
              <a:endParaRPr lang="en-US" sz="2400" dirty="0">
                <a:latin typeface="+mj-lt"/>
                <a:ea typeface="Verdana" panose="020B0604030504040204" pitchFamily="34" charset="0"/>
                <a:cs typeface="Verdana" panose="020B0604030504040204" pitchFamily="34" charset="0"/>
              </a:endParaRPr>
            </a:p>
          </p:txBody>
        </p:sp>
        <p:sp>
          <p:nvSpPr>
            <p:cNvPr id="45" name="Rectángulo 90">
              <a:extLst>
                <a:ext uri="{FF2B5EF4-FFF2-40B4-BE49-F238E27FC236}">
                  <a16:creationId xmlns:a16="http://schemas.microsoft.com/office/drawing/2014/main" id="{A22BB0FD-F970-4F77-AB4E-5A608C448A74}"/>
                </a:ext>
              </a:extLst>
            </p:cNvPr>
            <p:cNvSpPr/>
            <p:nvPr/>
          </p:nvSpPr>
          <p:spPr>
            <a:xfrm>
              <a:off x="15227688" y="7121464"/>
              <a:ext cx="7132106" cy="5725496"/>
            </a:xfrm>
            <a:prstGeom prst="rect">
              <a:avLst/>
            </a:prstGeom>
            <a:solidFill>
              <a:schemeClr val="bg1"/>
            </a:solidFill>
            <a:ln w="9525" algn="ctr">
              <a:solidFill>
                <a:schemeClr val="bg1">
                  <a:lumMod val="75000"/>
                </a:schemeClr>
              </a:solidFill>
              <a:miter lim="800000"/>
              <a:headEnd/>
              <a:tailEnd/>
            </a:ln>
            <a:effectLst/>
          </p:spPr>
          <p:txBody>
            <a:bodyPr lIns="216000" tIns="288000" rIns="216000" bIns="288000" anchor="t" anchorCtr="0"/>
            <a:lstStyle/>
            <a:p>
              <a:pPr algn="ctr"/>
              <a:r>
                <a:rPr lang="en-US" altLang="en-US" sz="2800" b="1" dirty="0">
                  <a:ea typeface="Verdana" panose="020B0604030504040204" pitchFamily="34" charset="0"/>
                  <a:cs typeface="Verdana" panose="020B0604030504040204" pitchFamily="34" charset="0"/>
                </a:rPr>
                <a:t>CIO</a:t>
              </a:r>
            </a:p>
            <a:p>
              <a:pPr algn="ctr"/>
              <a:endParaRPr lang="en-US" sz="2400" b="1" dirty="0">
                <a:solidFill>
                  <a:srgbClr val="EB0000"/>
                </a:solidFill>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400" dirty="0">
                  <a:ea typeface="Verdana" panose="020B0604030504040204" pitchFamily="34" charset="0"/>
                  <a:cs typeface="Verdana" panose="020B0604030504040204" pitchFamily="34" charset="0"/>
                </a:rPr>
                <a:t>Dirige el CCoE Local</a:t>
              </a:r>
            </a:p>
            <a:p>
              <a:pPr marL="342900" indent="-342900">
                <a:buFont typeface="Arial" panose="020B0604020202020204" pitchFamily="34" charset="0"/>
                <a:buChar char="•"/>
              </a:pPr>
              <a:endParaRPr lang="es-ES" sz="2400" dirty="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400" dirty="0" err="1">
                  <a:ea typeface="Verdana" panose="020B0604030504040204" pitchFamily="34" charset="0"/>
                  <a:cs typeface="Verdana" panose="020B0604030504040204" pitchFamily="34" charset="0"/>
                </a:rPr>
                <a:t>Ingenieria</a:t>
              </a:r>
              <a:r>
                <a:rPr lang="es-ES" sz="2400" dirty="0">
                  <a:ea typeface="Verdana" panose="020B0604030504040204" pitchFamily="34" charset="0"/>
                  <a:cs typeface="Verdana" panose="020B0604030504040204" pitchFamily="34" charset="0"/>
                </a:rPr>
                <a:t> Servicio: alinear las necesidades de las soluciones, con catalogo de servicios</a:t>
              </a:r>
            </a:p>
            <a:p>
              <a:pPr marL="342900" indent="-342900">
                <a:buFont typeface="Arial" panose="020B0604020202020204" pitchFamily="34" charset="0"/>
                <a:buChar char="•"/>
              </a:pPr>
              <a:endParaRPr lang="es-ES" sz="2400" dirty="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400" dirty="0">
                  <a:ea typeface="Verdana" panose="020B0604030504040204" pitchFamily="34" charset="0"/>
                  <a:cs typeface="Verdana" panose="020B0604030504040204" pitchFamily="34" charset="0"/>
                </a:rPr>
                <a:t>Opera los servicios sobre la plataforma cloud</a:t>
              </a:r>
            </a:p>
            <a:p>
              <a:pPr marL="342900" indent="-342900">
                <a:buFont typeface="Arial" panose="020B0604020202020204" pitchFamily="34" charset="0"/>
                <a:buChar char="•"/>
              </a:pPr>
              <a:endParaRPr lang="es-ES" sz="2400" dirty="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400" dirty="0">
                  <a:ea typeface="Verdana" panose="020B0604030504040204" pitchFamily="34" charset="0"/>
                  <a:cs typeface="Verdana" panose="020B0604030504040204" pitchFamily="34" charset="0"/>
                </a:rPr>
                <a:t>Lidera la academia de formación</a:t>
              </a:r>
            </a:p>
            <a:p>
              <a:pPr marL="342900" indent="-342900">
                <a:buFont typeface="Arial" panose="020B0604020202020204" pitchFamily="34" charset="0"/>
                <a:buChar char="•"/>
              </a:pPr>
              <a:endParaRPr lang="es-ES" sz="2400" dirty="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400" dirty="0">
                  <a:ea typeface="Verdana" panose="020B0604030504040204" pitchFamily="34" charset="0"/>
                  <a:cs typeface="Verdana" panose="020B0604030504040204" pitchFamily="34" charset="0"/>
                </a:rPr>
                <a:t>Soporte a estimación de coste </a:t>
              </a:r>
            </a:p>
            <a:p>
              <a:pPr marL="342900" indent="-342900">
                <a:buFont typeface="Arial" panose="020B0604020202020204" pitchFamily="34" charset="0"/>
                <a:buChar char="•"/>
              </a:pPr>
              <a:endParaRPr lang="es-ES" sz="2400" dirty="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400" dirty="0">
                  <a:ea typeface="Verdana" panose="020B0604030504040204" pitchFamily="34" charset="0"/>
                  <a:cs typeface="Verdana" panose="020B0604030504040204" pitchFamily="34" charset="0"/>
                </a:rPr>
                <a:t>Soporte Análisis de cargas</a:t>
              </a:r>
            </a:p>
          </p:txBody>
        </p:sp>
        <p:pic>
          <p:nvPicPr>
            <p:cNvPr id="46" name="Imagen 9">
              <a:extLst>
                <a:ext uri="{FF2B5EF4-FFF2-40B4-BE49-F238E27FC236}">
                  <a16:creationId xmlns:a16="http://schemas.microsoft.com/office/drawing/2014/main" id="{C67EDD88-DE9E-4495-8547-4B30A07746C5}"/>
                </a:ext>
              </a:extLst>
            </p:cNvPr>
            <p:cNvPicPr>
              <a:picLocks noChangeAspect="1"/>
            </p:cNvPicPr>
            <p:nvPr/>
          </p:nvPicPr>
          <p:blipFill>
            <a:blip r:embed="rId6"/>
            <a:stretch>
              <a:fillRect/>
            </a:stretch>
          </p:blipFill>
          <p:spPr>
            <a:xfrm>
              <a:off x="15227688" y="4422144"/>
              <a:ext cx="7276862" cy="2822230"/>
            </a:xfrm>
            <a:prstGeom prst="rect">
              <a:avLst/>
            </a:prstGeom>
          </p:spPr>
        </p:pic>
      </p:grpSp>
    </p:spTree>
    <p:extLst>
      <p:ext uri="{BB962C8B-B14F-4D97-AF65-F5344CB8AC3E}">
        <p14:creationId xmlns:p14="http://schemas.microsoft.com/office/powerpoint/2010/main" val="3302617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50" name="Rectangle 49">
            <a:extLst>
              <a:ext uri="{FF2B5EF4-FFF2-40B4-BE49-F238E27FC236}">
                <a16:creationId xmlns:a16="http://schemas.microsoft.com/office/drawing/2014/main" id="{FBF5BA25-FC78-428C-944A-57D87B8EEA3D}"/>
              </a:ext>
            </a:extLst>
          </p:cNvPr>
          <p:cNvSpPr/>
          <p:nvPr/>
        </p:nvSpPr>
        <p:spPr>
          <a:xfrm>
            <a:off x="9212802" y="5476559"/>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defRPr/>
            </a:pPr>
            <a:r>
              <a:rPr lang="en-IN" sz="2800" b="1" dirty="0">
                <a:solidFill>
                  <a:schemeClr val="bg1"/>
                </a:solidFill>
                <a:latin typeface="Arial" panose="020B0604020202020204"/>
                <a:ea typeface="MS PGothic" charset="-128"/>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400" b="1" dirty="0">
              <a:solidFill>
                <a:schemeClr val="bg1"/>
              </a:solidFill>
              <a:latin typeface="Arial" panose="020B0604020202020204"/>
              <a:ea typeface="MS PGothic" charset="-128"/>
            </a:endParaRPr>
          </a:p>
          <a:p>
            <a:pPr defTabSz="1828837">
              <a:defRPr/>
            </a:pPr>
            <a:r>
              <a:rPr lang="en-US" sz="3200" b="1" dirty="0">
                <a:solidFill>
                  <a:schemeClr val="bg1"/>
                </a:solidFill>
                <a:latin typeface="Arial" panose="020B0604020202020204"/>
                <a:ea typeface="MS PGothic" charset="-128"/>
              </a:rPr>
              <a:t>Actividades</a:t>
            </a: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9" name="Graphic 8" descr="List">
            <a:extLst>
              <a:ext uri="{FF2B5EF4-FFF2-40B4-BE49-F238E27FC236}">
                <a16:creationId xmlns:a16="http://schemas.microsoft.com/office/drawing/2014/main" id="{E192E6FF-817A-4EB3-A7C6-C2372848AA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10055" y="5711827"/>
            <a:ext cx="1521543" cy="1521543"/>
          </a:xfrm>
          <a:prstGeom prst="rect">
            <a:avLst/>
          </a:prstGeom>
        </p:spPr>
      </p:pic>
      <p:sp>
        <p:nvSpPr>
          <p:cNvPr id="14" name="Rectangle 13">
            <a:extLst>
              <a:ext uri="{FF2B5EF4-FFF2-40B4-BE49-F238E27FC236}">
                <a16:creationId xmlns:a16="http://schemas.microsoft.com/office/drawing/2014/main" id="{2146379A-B46C-4C25-965E-31F6ADF06095}"/>
              </a:ext>
            </a:extLst>
          </p:cNvPr>
          <p:cNvSpPr/>
          <p:nvPr/>
        </p:nvSpPr>
        <p:spPr>
          <a:xfrm>
            <a:off x="9198452" y="2621758"/>
            <a:ext cx="5489480" cy="2571750"/>
          </a:xfrm>
          <a:prstGeom prst="rect">
            <a:avLst/>
          </a:prstGeom>
          <a:solidFill>
            <a:schemeClr val="tx1">
              <a:alpha val="28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1</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Overview</a:t>
            </a:r>
          </a:p>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p:txBody>
      </p:sp>
      <p:pic>
        <p:nvPicPr>
          <p:cNvPr id="15" name="Graphic 14" descr="Teacher">
            <a:extLst>
              <a:ext uri="{FF2B5EF4-FFF2-40B4-BE49-F238E27FC236}">
                <a16:creationId xmlns:a16="http://schemas.microsoft.com/office/drawing/2014/main" id="{935A9A34-A638-453E-AF98-4392F4E27B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5108" y="2842722"/>
            <a:ext cx="1463040" cy="1463040"/>
          </a:xfrm>
          <a:prstGeom prst="rect">
            <a:avLst/>
          </a:prstGeom>
        </p:spPr>
      </p:pic>
      <p:sp>
        <p:nvSpPr>
          <p:cNvPr id="16" name="Rectangle 15">
            <a:extLst>
              <a:ext uri="{FF2B5EF4-FFF2-40B4-BE49-F238E27FC236}">
                <a16:creationId xmlns:a16="http://schemas.microsoft.com/office/drawing/2014/main" id="{D9F8CA76-37C7-4431-941E-AFA8313902DB}"/>
              </a:ext>
            </a:extLst>
          </p:cNvPr>
          <p:cNvSpPr/>
          <p:nvPr/>
        </p:nvSpPr>
        <p:spPr>
          <a:xfrm>
            <a:off x="15171199" y="2621758"/>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28000"/>
                  </a:schemeClr>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29000"/>
                  </a:schemeClr>
                </a:solidFill>
                <a:latin typeface="Arial" panose="020B0604020202020204"/>
                <a:ea typeface="MS PGothic" charset="-128"/>
              </a:rPr>
              <a:t>Objetivo</a:t>
            </a:r>
          </a:p>
        </p:txBody>
      </p:sp>
      <p:pic>
        <p:nvPicPr>
          <p:cNvPr id="17" name="Graphic 16" descr="Bullseye">
            <a:extLst>
              <a:ext uri="{FF2B5EF4-FFF2-40B4-BE49-F238E27FC236}">
                <a16:creationId xmlns:a16="http://schemas.microsoft.com/office/drawing/2014/main" id="{3F03500F-F522-43EE-AA96-115ED2A05E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09118" y="2936356"/>
            <a:ext cx="1413639" cy="1413639"/>
          </a:xfrm>
          <a:prstGeom prst="rect">
            <a:avLst/>
          </a:prstGeom>
        </p:spPr>
      </p:pic>
      <p:sp>
        <p:nvSpPr>
          <p:cNvPr id="18" name="Rectangle 17">
            <a:extLst>
              <a:ext uri="{FF2B5EF4-FFF2-40B4-BE49-F238E27FC236}">
                <a16:creationId xmlns:a16="http://schemas.microsoft.com/office/drawing/2014/main" id="{4884164C-6877-4DB5-B23E-54635CB2CC4A}"/>
              </a:ext>
            </a:extLst>
          </p:cNvPr>
          <p:cNvSpPr/>
          <p:nvPr/>
        </p:nvSpPr>
        <p:spPr>
          <a:xfrm>
            <a:off x="15185549" y="5530893"/>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alpha val="31000"/>
                  </a:schemeClr>
                </a:solidFill>
                <a:latin typeface="Arial" panose="020B0604020202020204"/>
                <a:ea typeface="MS PGothic" charset="-128"/>
              </a:rPr>
              <a:t>Aproximación Económica</a:t>
            </a:r>
          </a:p>
        </p:txBody>
      </p:sp>
      <p:pic>
        <p:nvPicPr>
          <p:cNvPr id="19" name="Graphic 18" descr="Coins">
            <a:extLst>
              <a:ext uri="{FF2B5EF4-FFF2-40B4-BE49-F238E27FC236}">
                <a16:creationId xmlns:a16="http://schemas.microsoft.com/office/drawing/2014/main" id="{FABA4BC1-5BEE-4BD2-B045-62C1E73179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11009" y="5621801"/>
            <a:ext cx="1638559" cy="1638559"/>
          </a:xfrm>
          <a:prstGeom prst="rect">
            <a:avLst/>
          </a:prstGeom>
        </p:spPr>
      </p:pic>
      <p:pic>
        <p:nvPicPr>
          <p:cNvPr id="28" name="Gráfico 2" descr="Clip">
            <a:extLst>
              <a:ext uri="{FF2B5EF4-FFF2-40B4-BE49-F238E27FC236}">
                <a16:creationId xmlns:a16="http://schemas.microsoft.com/office/drawing/2014/main" id="{284A014F-A688-4201-A57D-35CF3FC85B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321579" y="8818433"/>
            <a:ext cx="1188720" cy="1188720"/>
          </a:xfrm>
          <a:prstGeom prst="rect">
            <a:avLst/>
          </a:prstGeom>
        </p:spPr>
      </p:pic>
      <p:sp>
        <p:nvSpPr>
          <p:cNvPr id="29" name="Rectangle 28">
            <a:extLst>
              <a:ext uri="{FF2B5EF4-FFF2-40B4-BE49-F238E27FC236}">
                <a16:creationId xmlns:a16="http://schemas.microsoft.com/office/drawing/2014/main" id="{6BF8C6CE-247A-4A8D-9ADD-6F3E16AB8115}"/>
              </a:ext>
            </a:extLst>
          </p:cNvPr>
          <p:cNvSpPr/>
          <p:nvPr/>
        </p:nvSpPr>
        <p:spPr>
          <a:xfrm>
            <a:off x="15171199"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6</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Terminos &amp; </a:t>
            </a:r>
            <a:r>
              <a:rPr lang="en-US" sz="3200" b="1" dirty="0">
                <a:solidFill>
                  <a:schemeClr val="bg1">
                    <a:alpha val="29000"/>
                  </a:schemeClr>
                </a:solidFill>
                <a:latin typeface="Arial" panose="020B0604020202020204"/>
                <a:ea typeface="MS PGothic" charset="-128"/>
              </a:rPr>
              <a:t>Condiciones</a:t>
            </a:r>
          </a:p>
        </p:txBody>
      </p:sp>
      <p:pic>
        <p:nvPicPr>
          <p:cNvPr id="30" name="Graphic 29" descr="Court">
            <a:extLst>
              <a:ext uri="{FF2B5EF4-FFF2-40B4-BE49-F238E27FC236}">
                <a16:creationId xmlns:a16="http://schemas.microsoft.com/office/drawing/2014/main" id="{26383C75-B2CB-4217-AF8F-658724BC24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157042" y="8760762"/>
            <a:ext cx="1465715" cy="1465715"/>
          </a:xfrm>
          <a:prstGeom prst="rect">
            <a:avLst/>
          </a:prstGeom>
        </p:spPr>
      </p:pic>
      <p:pic>
        <p:nvPicPr>
          <p:cNvPr id="31" name="Gráfico 2" descr="Clip">
            <a:extLst>
              <a:ext uri="{FF2B5EF4-FFF2-40B4-BE49-F238E27FC236}">
                <a16:creationId xmlns:a16="http://schemas.microsoft.com/office/drawing/2014/main" id="{FF2593FC-D406-492B-8E56-29A2F04082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48832" y="8818433"/>
            <a:ext cx="1188720" cy="1188720"/>
          </a:xfrm>
          <a:prstGeom prst="rect">
            <a:avLst/>
          </a:prstGeom>
        </p:spPr>
      </p:pic>
      <p:sp>
        <p:nvSpPr>
          <p:cNvPr id="32" name="Rectangle 31">
            <a:extLst>
              <a:ext uri="{FF2B5EF4-FFF2-40B4-BE49-F238E27FC236}">
                <a16:creationId xmlns:a16="http://schemas.microsoft.com/office/drawing/2014/main" id="{3F458ED2-A8C6-4980-B722-1B8F13D2DE77}"/>
              </a:ext>
            </a:extLst>
          </p:cNvPr>
          <p:cNvSpPr/>
          <p:nvPr/>
        </p:nvSpPr>
        <p:spPr>
          <a:xfrm>
            <a:off x="9198452"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5</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600" b="1" dirty="0">
                <a:solidFill>
                  <a:schemeClr val="bg1">
                    <a:alpha val="29000"/>
                  </a:schemeClr>
                </a:solidFill>
                <a:latin typeface="Arial" panose="020B0604020202020204"/>
                <a:ea typeface="MS PGothic" charset="-128"/>
              </a:rPr>
              <a:t>Roadmap</a:t>
            </a:r>
          </a:p>
        </p:txBody>
      </p:sp>
      <p:pic>
        <p:nvPicPr>
          <p:cNvPr id="33" name="Picture 2" descr="Management, plan, tasks, usability icon">
            <a:extLst>
              <a:ext uri="{FF2B5EF4-FFF2-40B4-BE49-F238E27FC236}">
                <a16:creationId xmlns:a16="http://schemas.microsoft.com/office/drawing/2014/main" id="{E5780029-0C9F-4D0D-8032-CB93124C8804}"/>
              </a:ext>
            </a:extLst>
          </p:cNvPr>
          <p:cNvPicPr>
            <a:picLocks noChangeAspect="1" noChangeArrowheads="1"/>
          </p:cNvPicPr>
          <p:nvPr/>
        </p:nvPicPr>
        <p:blipFill>
          <a:blip r:embed="rId15" cstate="print">
            <a:duotone>
              <a:prstClr val="black"/>
              <a:schemeClr val="tx2">
                <a:tint val="45000"/>
                <a:satMod val="400000"/>
              </a:schemeClr>
            </a:duotone>
            <a:extLst>
              <a:ext uri="{BEBA8EAE-BF5A-486C-A8C5-ECC9F3942E4B}">
                <a14:imgProps xmlns:a14="http://schemas.microsoft.com/office/drawing/2010/main">
                  <a14:imgLayer r:embed="rId16">
                    <a14:imgEffect>
                      <a14:colorTemperature colorTemp="1500"/>
                    </a14:imgEffect>
                    <a14:imgEffect>
                      <a14:saturation sat="178000"/>
                    </a14:imgEffect>
                  </a14:imgLayer>
                </a14:imgProps>
              </a:ext>
              <a:ext uri="{28A0092B-C50C-407E-A947-70E740481C1C}">
                <a14:useLocalDpi xmlns:a14="http://schemas.microsoft.com/office/drawing/2010/main" val="0"/>
              </a:ext>
            </a:extLst>
          </a:blip>
          <a:srcRect/>
          <a:stretch>
            <a:fillRect/>
          </a:stretch>
        </p:blipFill>
        <p:spPr bwMode="auto">
          <a:xfrm>
            <a:off x="11296317" y="8760762"/>
            <a:ext cx="1386828" cy="138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45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3" name="TextBox 2">
            <a:extLst>
              <a:ext uri="{FF2B5EF4-FFF2-40B4-BE49-F238E27FC236}">
                <a16:creationId xmlns:a16="http://schemas.microsoft.com/office/drawing/2014/main" id="{7C9A69CC-954F-4269-8A2C-CF90808D4286}"/>
              </a:ext>
            </a:extLst>
          </p:cNvPr>
          <p:cNvSpPr txBox="1"/>
          <p:nvPr/>
        </p:nvSpPr>
        <p:spPr>
          <a:xfrm>
            <a:off x="650240" y="2090753"/>
            <a:ext cx="2139488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cs typeface="Arial"/>
              </a:rPr>
              <a:t> Las tareas del </a:t>
            </a:r>
            <a:r>
              <a:rPr lang="en-GB" dirty="0" err="1">
                <a:cs typeface="Arial"/>
              </a:rPr>
              <a:t>servicio</a:t>
            </a:r>
            <a:r>
              <a:rPr lang="en-GB" dirty="0">
                <a:cs typeface="Arial"/>
              </a:rPr>
              <a:t> a </a:t>
            </a:r>
            <a:r>
              <a:rPr lang="en-GB" dirty="0" err="1">
                <a:cs typeface="Arial"/>
              </a:rPr>
              <a:t>proporcionar</a:t>
            </a:r>
            <a:r>
              <a:rPr lang="en-GB" dirty="0">
                <a:cs typeface="Arial"/>
              </a:rPr>
              <a:t> </a:t>
            </a:r>
            <a:r>
              <a:rPr lang="en-GB" dirty="0" err="1">
                <a:cs typeface="Arial"/>
              </a:rPr>
              <a:t>incluyen</a:t>
            </a:r>
            <a:r>
              <a:rPr lang="en-GB" dirty="0">
                <a:cs typeface="Arial"/>
              </a:rPr>
              <a:t>:</a:t>
            </a:r>
          </a:p>
        </p:txBody>
      </p:sp>
      <p:sp>
        <p:nvSpPr>
          <p:cNvPr id="69" name="TextBox 74">
            <a:extLst>
              <a:ext uri="{FF2B5EF4-FFF2-40B4-BE49-F238E27FC236}">
                <a16:creationId xmlns:a16="http://schemas.microsoft.com/office/drawing/2014/main" id="{1453F6C6-C5BE-426B-AFB8-4B8D80126E9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Actividades</a:t>
            </a:r>
          </a:p>
          <a:p>
            <a:pPr algn="l"/>
            <a:r>
              <a:rPr lang="en-GB" altLang="en-US" sz="2800" kern="1200" dirty="0">
                <a:solidFill>
                  <a:schemeClr val="tx1"/>
                </a:solidFill>
              </a:rPr>
              <a:t>Scope actividades</a:t>
            </a:r>
            <a:endParaRPr lang="en-US" altLang="en-US" sz="2800" kern="1200" dirty="0">
              <a:solidFill>
                <a:schemeClr val="tx1"/>
              </a:solidFill>
            </a:endParaRPr>
          </a:p>
        </p:txBody>
      </p:sp>
      <p:sp>
        <p:nvSpPr>
          <p:cNvPr id="78" name="Rectangle 77">
            <a:extLst>
              <a:ext uri="{FF2B5EF4-FFF2-40B4-BE49-F238E27FC236}">
                <a16:creationId xmlns:a16="http://schemas.microsoft.com/office/drawing/2014/main" id="{EDFE9AB7-AC2A-49C2-B25E-4F527A2E8271}"/>
              </a:ext>
            </a:extLst>
          </p:cNvPr>
          <p:cNvSpPr/>
          <p:nvPr/>
        </p:nvSpPr>
        <p:spPr>
          <a:xfrm>
            <a:off x="0" y="4518249"/>
            <a:ext cx="24384000" cy="7402286"/>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p:txBody>
      </p:sp>
      <p:pic>
        <p:nvPicPr>
          <p:cNvPr id="79" name="Picture 78">
            <a:extLst>
              <a:ext uri="{FF2B5EF4-FFF2-40B4-BE49-F238E27FC236}">
                <a16:creationId xmlns:a16="http://schemas.microsoft.com/office/drawing/2014/main" id="{F7D2D9A5-1D7D-4D8C-AC77-7D2DCD9D5B6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286338" y="5660926"/>
            <a:ext cx="2404528" cy="2404528"/>
          </a:xfrm>
          <a:prstGeom prst="rect">
            <a:avLst/>
          </a:prstGeom>
          <a:noFill/>
        </p:spPr>
      </p:pic>
      <p:pic>
        <p:nvPicPr>
          <p:cNvPr id="117" name="Picture 116">
            <a:extLst>
              <a:ext uri="{FF2B5EF4-FFF2-40B4-BE49-F238E27FC236}">
                <a16:creationId xmlns:a16="http://schemas.microsoft.com/office/drawing/2014/main" id="{2D502259-7FF7-4DA3-9761-7D828017E71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6300596" y="5571820"/>
            <a:ext cx="2493634" cy="2493634"/>
          </a:xfrm>
          <a:prstGeom prst="rect">
            <a:avLst/>
          </a:prstGeom>
          <a:noFill/>
        </p:spPr>
      </p:pic>
      <p:pic>
        <p:nvPicPr>
          <p:cNvPr id="119" name="Picture 118">
            <a:extLst>
              <a:ext uri="{FF2B5EF4-FFF2-40B4-BE49-F238E27FC236}">
                <a16:creationId xmlns:a16="http://schemas.microsoft.com/office/drawing/2014/main" id="{72D409EE-0E3C-419A-BCF0-F48E38526CA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15815348" y="5703012"/>
            <a:ext cx="1991748" cy="2114616"/>
          </a:xfrm>
          <a:prstGeom prst="rect">
            <a:avLst/>
          </a:prstGeom>
          <a:noFill/>
        </p:spPr>
      </p:pic>
      <p:pic>
        <p:nvPicPr>
          <p:cNvPr id="120" name="Picture 119">
            <a:extLst>
              <a:ext uri="{FF2B5EF4-FFF2-40B4-BE49-F238E27FC236}">
                <a16:creationId xmlns:a16="http://schemas.microsoft.com/office/drawing/2014/main" id="{D0331196-4E66-4B38-8F0B-B1E681701418}"/>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6348"/>
                    </a14:imgEffect>
                    <a14:imgEffect>
                      <a14:brightnessContrast bright="100000" contrast="6000"/>
                    </a14:imgEffect>
                  </a14:imgLayer>
                </a14:imgProps>
              </a:ext>
            </a:extLst>
          </a:blip>
          <a:stretch>
            <a:fillRect/>
          </a:stretch>
        </p:blipFill>
        <p:spPr>
          <a:xfrm>
            <a:off x="20770572" y="5738364"/>
            <a:ext cx="2327090" cy="2327090"/>
          </a:xfrm>
          <a:prstGeom prst="rect">
            <a:avLst/>
          </a:prstGeom>
          <a:noFill/>
        </p:spPr>
      </p:pic>
      <p:sp>
        <p:nvSpPr>
          <p:cNvPr id="121" name="Rectangle 120">
            <a:extLst>
              <a:ext uri="{FF2B5EF4-FFF2-40B4-BE49-F238E27FC236}">
                <a16:creationId xmlns:a16="http://schemas.microsoft.com/office/drawing/2014/main" id="{01057EE1-613E-4AE4-BDD1-DA2B5B92EF4A}"/>
              </a:ext>
            </a:extLst>
          </p:cNvPr>
          <p:cNvSpPr/>
          <p:nvPr/>
        </p:nvSpPr>
        <p:spPr>
          <a:xfrm>
            <a:off x="5027089" y="8754330"/>
            <a:ext cx="4749538" cy="2149281"/>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lvl="1"/>
            <a:r>
              <a:rPr lang="es-ES" dirty="0">
                <a:solidFill>
                  <a:schemeClr val="bg1"/>
                </a:solidFill>
              </a:rPr>
              <a:t>Workshops con los departamentos involucrados en los procesos de definición del modelo operativo</a:t>
            </a:r>
          </a:p>
        </p:txBody>
      </p:sp>
      <p:sp>
        <p:nvSpPr>
          <p:cNvPr id="122" name="Rectangle 121">
            <a:extLst>
              <a:ext uri="{FF2B5EF4-FFF2-40B4-BE49-F238E27FC236}">
                <a16:creationId xmlns:a16="http://schemas.microsoft.com/office/drawing/2014/main" id="{806B3F10-D670-41CF-8F22-5AF99E369F6E}"/>
              </a:ext>
            </a:extLst>
          </p:cNvPr>
          <p:cNvSpPr/>
          <p:nvPr/>
        </p:nvSpPr>
        <p:spPr>
          <a:xfrm>
            <a:off x="555332" y="9331942"/>
            <a:ext cx="3866540" cy="55399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lvl="1"/>
            <a:r>
              <a:rPr lang="es-ES" dirty="0">
                <a:solidFill>
                  <a:schemeClr val="bg1"/>
                </a:solidFill>
              </a:rPr>
              <a:t>Project Management</a:t>
            </a:r>
          </a:p>
        </p:txBody>
      </p:sp>
      <p:sp>
        <p:nvSpPr>
          <p:cNvPr id="123" name="Rectangle 122">
            <a:extLst>
              <a:ext uri="{FF2B5EF4-FFF2-40B4-BE49-F238E27FC236}">
                <a16:creationId xmlns:a16="http://schemas.microsoft.com/office/drawing/2014/main" id="{2622087D-D8A4-45C7-81DB-4C161262E31E}"/>
              </a:ext>
            </a:extLst>
          </p:cNvPr>
          <p:cNvSpPr/>
          <p:nvPr/>
        </p:nvSpPr>
        <p:spPr>
          <a:xfrm>
            <a:off x="10035100" y="8870277"/>
            <a:ext cx="4340852" cy="147732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lvl="1"/>
            <a:r>
              <a:rPr lang="en-US" dirty="0" err="1">
                <a:solidFill>
                  <a:schemeClr val="bg1"/>
                </a:solidFill>
              </a:rPr>
              <a:t>Soporte</a:t>
            </a:r>
            <a:r>
              <a:rPr lang="en-US" dirty="0">
                <a:solidFill>
                  <a:schemeClr val="bg1"/>
                </a:solidFill>
              </a:rPr>
              <a:t> a las </a:t>
            </a:r>
            <a:r>
              <a:rPr lang="en-US" dirty="0" err="1">
                <a:solidFill>
                  <a:schemeClr val="bg1"/>
                </a:solidFill>
              </a:rPr>
              <a:t>estimaciones</a:t>
            </a:r>
            <a:r>
              <a:rPr lang="en-US" dirty="0">
                <a:solidFill>
                  <a:schemeClr val="bg1"/>
                </a:solidFill>
              </a:rPr>
              <a:t> de costs y </a:t>
            </a:r>
            <a:r>
              <a:rPr lang="en-US" dirty="0" err="1">
                <a:solidFill>
                  <a:schemeClr val="bg1"/>
                </a:solidFill>
              </a:rPr>
              <a:t>definición</a:t>
            </a:r>
            <a:r>
              <a:rPr lang="en-US" dirty="0">
                <a:solidFill>
                  <a:schemeClr val="bg1"/>
                </a:solidFill>
              </a:rPr>
              <a:t> de </a:t>
            </a:r>
            <a:r>
              <a:rPr lang="en-US" dirty="0" err="1">
                <a:solidFill>
                  <a:schemeClr val="bg1"/>
                </a:solidFill>
              </a:rPr>
              <a:t>servicios</a:t>
            </a:r>
            <a:endParaRPr lang="en-US" dirty="0">
              <a:solidFill>
                <a:schemeClr val="bg1"/>
              </a:solidFill>
            </a:endParaRPr>
          </a:p>
        </p:txBody>
      </p:sp>
      <p:sp>
        <p:nvSpPr>
          <p:cNvPr id="124" name="Rectangle 123">
            <a:extLst>
              <a:ext uri="{FF2B5EF4-FFF2-40B4-BE49-F238E27FC236}">
                <a16:creationId xmlns:a16="http://schemas.microsoft.com/office/drawing/2014/main" id="{A444CE4A-E304-476C-9FE8-1D093384B2FB}"/>
              </a:ext>
            </a:extLst>
          </p:cNvPr>
          <p:cNvSpPr/>
          <p:nvPr/>
        </p:nvSpPr>
        <p:spPr>
          <a:xfrm>
            <a:off x="14604926" y="8639445"/>
            <a:ext cx="4921276" cy="1938992"/>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lvl="1"/>
            <a:r>
              <a:rPr lang="en-US" dirty="0">
                <a:solidFill>
                  <a:schemeClr val="bg1"/>
                </a:solidFill>
              </a:rPr>
              <a:t>Revisión, validación y optimización del </a:t>
            </a:r>
            <a:r>
              <a:rPr lang="en-US" dirty="0" err="1">
                <a:solidFill>
                  <a:schemeClr val="bg1"/>
                </a:solidFill>
              </a:rPr>
              <a:t>cumplimiento</a:t>
            </a:r>
            <a:r>
              <a:rPr lang="en-US" dirty="0">
                <a:solidFill>
                  <a:schemeClr val="bg1"/>
                </a:solidFill>
              </a:rPr>
              <a:t> de </a:t>
            </a:r>
            <a:r>
              <a:rPr lang="en-US" dirty="0" err="1">
                <a:solidFill>
                  <a:schemeClr val="bg1"/>
                </a:solidFill>
              </a:rPr>
              <a:t>políticas</a:t>
            </a:r>
            <a:endParaRPr lang="en-US" dirty="0">
              <a:solidFill>
                <a:schemeClr val="bg1"/>
              </a:solidFill>
            </a:endParaRPr>
          </a:p>
        </p:txBody>
      </p:sp>
      <p:sp>
        <p:nvSpPr>
          <p:cNvPr id="125" name="Rectangle 124">
            <a:extLst>
              <a:ext uri="{FF2B5EF4-FFF2-40B4-BE49-F238E27FC236}">
                <a16:creationId xmlns:a16="http://schemas.microsoft.com/office/drawing/2014/main" id="{5C328FFF-4B71-4A30-9B35-992006D02847}"/>
              </a:ext>
            </a:extLst>
          </p:cNvPr>
          <p:cNvSpPr/>
          <p:nvPr/>
        </p:nvSpPr>
        <p:spPr>
          <a:xfrm>
            <a:off x="19656134" y="9101110"/>
            <a:ext cx="4597934" cy="1015663"/>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lvl="1"/>
            <a:r>
              <a:rPr lang="en-US" dirty="0">
                <a:solidFill>
                  <a:schemeClr val="bg1"/>
                </a:solidFill>
              </a:rPr>
              <a:t>Trabajo colaborativo </a:t>
            </a:r>
            <a:r>
              <a:rPr lang="en-US" dirty="0" err="1">
                <a:solidFill>
                  <a:schemeClr val="bg1"/>
                </a:solidFill>
              </a:rPr>
              <a:t>en</a:t>
            </a:r>
            <a:r>
              <a:rPr lang="en-US" dirty="0">
                <a:solidFill>
                  <a:schemeClr val="bg1"/>
                </a:solidFill>
              </a:rPr>
              <a:t> el roadmap “Journey to Cloud”</a:t>
            </a:r>
          </a:p>
        </p:txBody>
      </p:sp>
      <p:pic>
        <p:nvPicPr>
          <p:cNvPr id="4" name="Graphic 3" descr="Calculator">
            <a:extLst>
              <a:ext uri="{FF2B5EF4-FFF2-40B4-BE49-F238E27FC236}">
                <a16:creationId xmlns:a16="http://schemas.microsoft.com/office/drawing/2014/main" id="{299B231C-EE1D-41CC-A39B-0E2E4579E8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15114" y="5738364"/>
            <a:ext cx="2493634" cy="2493634"/>
          </a:xfrm>
          <a:prstGeom prst="rect">
            <a:avLst/>
          </a:prstGeom>
        </p:spPr>
      </p:pic>
      <p:sp>
        <p:nvSpPr>
          <p:cNvPr id="8" name="Oval 7">
            <a:extLst>
              <a:ext uri="{FF2B5EF4-FFF2-40B4-BE49-F238E27FC236}">
                <a16:creationId xmlns:a16="http://schemas.microsoft.com/office/drawing/2014/main" id="{99E9A043-668C-437B-A6D0-5254590A2424}"/>
              </a:ext>
            </a:extLst>
          </p:cNvPr>
          <p:cNvSpPr/>
          <p:nvPr/>
        </p:nvSpPr>
        <p:spPr>
          <a:xfrm>
            <a:off x="12240736" y="7232342"/>
            <a:ext cx="1207454" cy="1207454"/>
          </a:xfrm>
          <a:prstGeom prst="ellipse">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noFill/>
            </a:endParaRPr>
          </a:p>
        </p:txBody>
      </p:sp>
      <p:pic>
        <p:nvPicPr>
          <p:cNvPr id="7" name="Graphic 6" descr="Dollar">
            <a:extLst>
              <a:ext uri="{FF2B5EF4-FFF2-40B4-BE49-F238E27FC236}">
                <a16:creationId xmlns:a16="http://schemas.microsoft.com/office/drawing/2014/main" id="{2A3E1698-DB76-4CD3-B500-8B1FDC749E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248144" y="7239783"/>
            <a:ext cx="1207455" cy="1207455"/>
          </a:xfrm>
          <a:prstGeom prst="rect">
            <a:avLst/>
          </a:prstGeom>
        </p:spPr>
      </p:pic>
    </p:spTree>
    <p:extLst>
      <p:ext uri="{BB962C8B-B14F-4D97-AF65-F5344CB8AC3E}">
        <p14:creationId xmlns:p14="http://schemas.microsoft.com/office/powerpoint/2010/main" val="4242254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74">
            <a:extLst>
              <a:ext uri="{FF2B5EF4-FFF2-40B4-BE49-F238E27FC236}">
                <a16:creationId xmlns:a16="http://schemas.microsoft.com/office/drawing/2014/main" id="{B8825479-89FE-42DA-84A3-85C96B6045C1}"/>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Actividades</a:t>
            </a:r>
          </a:p>
          <a:p>
            <a:pPr algn="l"/>
            <a:r>
              <a:rPr lang="en-GB" altLang="en-US" sz="2800" kern="1200" dirty="0" err="1">
                <a:solidFill>
                  <a:schemeClr val="tx1"/>
                </a:solidFill>
              </a:rPr>
              <a:t>Detalle</a:t>
            </a:r>
            <a:r>
              <a:rPr lang="en-GB" altLang="en-US" sz="2800" kern="1200" dirty="0">
                <a:solidFill>
                  <a:schemeClr val="tx1"/>
                </a:solidFill>
              </a:rPr>
              <a:t> actividades</a:t>
            </a:r>
            <a:endParaRPr lang="en-US" altLang="en-US" sz="2800" kern="1200" dirty="0">
              <a:solidFill>
                <a:schemeClr val="tx1"/>
              </a:solidFill>
            </a:endParaRPr>
          </a:p>
        </p:txBody>
      </p:sp>
      <p:pic>
        <p:nvPicPr>
          <p:cNvPr id="40" name="Picture 39">
            <a:extLst>
              <a:ext uri="{FF2B5EF4-FFF2-40B4-BE49-F238E27FC236}">
                <a16:creationId xmlns:a16="http://schemas.microsoft.com/office/drawing/2014/main" id="{BF5CFE19-9D26-4A38-8CC3-68CAF5B0AFF9}"/>
              </a:ext>
            </a:extLst>
          </p:cNvPr>
          <p:cNvPicPr>
            <a:picLocks noChangeAspect="1"/>
          </p:cNvPicPr>
          <p:nvPr/>
        </p:nvPicPr>
        <p:blipFill>
          <a:blip r:embed="rId2">
            <a:duotone>
              <a:prstClr val="black"/>
              <a:schemeClr val="accent1">
                <a:tint val="45000"/>
                <a:satMod val="400000"/>
              </a:schemeClr>
            </a:duotone>
            <a:alphaModFix/>
            <a:extLst>
              <a:ext uri="{BEBA8EAE-BF5A-486C-A8C5-ECC9F3942E4B}">
                <a14:imgProps xmlns:a14="http://schemas.microsoft.com/office/drawing/2010/main">
                  <a14:imgLayer r:embed="rId3">
                    <a14:imgEffect>
                      <a14:colorTemperature colorTemp="11500"/>
                    </a14:imgEffect>
                    <a14:imgEffect>
                      <a14:saturation sat="212000"/>
                    </a14:imgEffect>
                    <a14:imgEffect>
                      <a14:brightnessContrast bright="100000"/>
                    </a14:imgEffect>
                  </a14:imgLayer>
                </a14:imgProps>
              </a:ext>
            </a:extLst>
          </a:blip>
          <a:stretch>
            <a:fillRect/>
          </a:stretch>
        </p:blipFill>
        <p:spPr>
          <a:xfrm>
            <a:off x="469867" y="4619001"/>
            <a:ext cx="1164417" cy="1164417"/>
          </a:xfrm>
          <a:prstGeom prst="rect">
            <a:avLst/>
          </a:prstGeom>
          <a:noFill/>
        </p:spPr>
      </p:pic>
      <p:sp>
        <p:nvSpPr>
          <p:cNvPr id="41" name="Rectangle 2">
            <a:extLst>
              <a:ext uri="{FF2B5EF4-FFF2-40B4-BE49-F238E27FC236}">
                <a16:creationId xmlns:a16="http://schemas.microsoft.com/office/drawing/2014/main" id="{75E45BF9-5D39-45CF-AFD0-79B6FE4C869B}"/>
              </a:ext>
            </a:extLst>
          </p:cNvPr>
          <p:cNvSpPr>
            <a:spLocks noChangeArrowheads="1"/>
          </p:cNvSpPr>
          <p:nvPr/>
        </p:nvSpPr>
        <p:spPr bwMode="auto">
          <a:xfrm>
            <a:off x="1634284" y="4836826"/>
            <a:ext cx="4271144" cy="646325"/>
          </a:xfrm>
          <a:prstGeom prst="rect">
            <a:avLst/>
          </a:prstGeom>
          <a:noFill/>
          <a:ln w="9525">
            <a:noFill/>
            <a:miter lim="800000"/>
            <a:headEnd/>
            <a:tailEnd/>
          </a:ln>
        </p:spPr>
        <p:txBody>
          <a:bodyPr wrap="square" lIns="152393" tIns="76197" rIns="152393" bIns="76197">
            <a:spAutoFit/>
          </a:bodyPr>
          <a:lstStyle/>
          <a:p>
            <a:pPr algn="ctr"/>
            <a:r>
              <a:rPr lang="es-ES" altLang="es-ES" sz="3200" b="1" dirty="0">
                <a:solidFill>
                  <a:schemeClr val="tx1"/>
                </a:solidFill>
                <a:latin typeface="IBM Plex Sans Light" panose="020B0403050203000203" pitchFamily="34" charset="0"/>
                <a:sym typeface="Gotham Condensed Light"/>
              </a:rPr>
              <a:t>Project Management</a:t>
            </a:r>
          </a:p>
        </p:txBody>
      </p:sp>
      <p:sp>
        <p:nvSpPr>
          <p:cNvPr id="42" name="Content Placeholder 2">
            <a:extLst>
              <a:ext uri="{FF2B5EF4-FFF2-40B4-BE49-F238E27FC236}">
                <a16:creationId xmlns:a16="http://schemas.microsoft.com/office/drawing/2014/main" id="{AD4B7238-B074-4131-812A-46E239905709}"/>
              </a:ext>
            </a:extLst>
          </p:cNvPr>
          <p:cNvSpPr txBox="1">
            <a:spLocks/>
          </p:cNvSpPr>
          <p:nvPr/>
        </p:nvSpPr>
        <p:spPr>
          <a:xfrm>
            <a:off x="6053140" y="3982435"/>
            <a:ext cx="9527753" cy="2715542"/>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Gestión del equipo de trabajo</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Monitorización de progresos</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Reporte de progresos </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Gestión de costes</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Intermediario y facilitador en la resolución de bloqueos</a:t>
            </a:r>
          </a:p>
          <a:p>
            <a:pPr marL="476260" indent="-476260">
              <a:spcBef>
                <a:spcPts val="0"/>
              </a:spcBef>
              <a:buClr>
                <a:srgbClr val="D00000"/>
              </a:buClr>
              <a:buFont typeface="Arial" panose="020B0604020202020204" pitchFamily="34" charset="0"/>
              <a:buChar char="•"/>
            </a:pPr>
            <a:r>
              <a:rPr lang="es-ES" sz="2800" dirty="0">
                <a:solidFill>
                  <a:schemeClr val="tx1"/>
                </a:solidFill>
                <a:latin typeface="IBM Plex Sans Light" panose="020B0403050203000203" pitchFamily="34" charset="77"/>
              </a:rPr>
              <a:t>Análisis del programa Cloud y estimación de esfuerzo del mismo</a:t>
            </a:r>
          </a:p>
          <a:p>
            <a:pPr marL="476260" indent="-476260">
              <a:spcBef>
                <a:spcPts val="0"/>
              </a:spcBef>
              <a:buClr>
                <a:srgbClr val="D00000"/>
              </a:buClr>
              <a:buFont typeface="Arial" panose="020B0604020202020204" pitchFamily="34" charset="0"/>
              <a:buChar char="•"/>
            </a:pPr>
            <a:endParaRPr lang="es-ES" sz="2667" dirty="0">
              <a:solidFill>
                <a:schemeClr val="tx1"/>
              </a:solidFill>
              <a:latin typeface="IBM Plex Sans Light" panose="020B0403050203000203" pitchFamily="34" charset="77"/>
            </a:endParaRPr>
          </a:p>
          <a:p>
            <a:pPr>
              <a:spcBef>
                <a:spcPts val="0"/>
              </a:spcBef>
              <a:buClr>
                <a:srgbClr val="D00000"/>
              </a:buClr>
            </a:pPr>
            <a:endParaRPr lang="es-ES" sz="2667" dirty="0">
              <a:solidFill>
                <a:schemeClr val="tx1"/>
              </a:solidFill>
              <a:latin typeface="IBM Plex Sans Light" panose="020B0403050203000203" pitchFamily="34" charset="77"/>
            </a:endParaRPr>
          </a:p>
          <a:p>
            <a:pPr marL="476260" indent="-476260">
              <a:spcBef>
                <a:spcPts val="0"/>
              </a:spcBef>
              <a:buClr>
                <a:srgbClr val="D00000"/>
              </a:buClr>
              <a:buFont typeface="Arial" panose="020B0604020202020204" pitchFamily="34" charset="0"/>
              <a:buChar char="•"/>
            </a:pPr>
            <a:endParaRPr lang="es-ES" sz="2667" dirty="0">
              <a:solidFill>
                <a:schemeClr val="tx1"/>
              </a:solidFill>
              <a:latin typeface="IBM Plex Sans Light" panose="020B0403050203000203" pitchFamily="34" charset="77"/>
            </a:endParaRPr>
          </a:p>
          <a:p>
            <a:pPr marL="476260" indent="-476260">
              <a:spcBef>
                <a:spcPts val="0"/>
              </a:spcBef>
              <a:buClr>
                <a:srgbClr val="D00000"/>
              </a:buClr>
              <a:buFont typeface="Arial" panose="020B0604020202020204" pitchFamily="34" charset="0"/>
              <a:buChar char="•"/>
            </a:pPr>
            <a:endParaRPr lang="es-ES" sz="2667" dirty="0">
              <a:solidFill>
                <a:schemeClr val="tx1"/>
              </a:solidFill>
              <a:latin typeface="IBM Plex Sans Light" panose="020B0403050203000203" pitchFamily="34" charset="77"/>
            </a:endParaRPr>
          </a:p>
          <a:p>
            <a:pPr>
              <a:spcBef>
                <a:spcPts val="0"/>
              </a:spcBef>
              <a:buClr>
                <a:srgbClr val="D00000"/>
              </a:buClr>
            </a:pPr>
            <a:endParaRPr lang="es-ES" sz="2667" dirty="0">
              <a:solidFill>
                <a:schemeClr val="tx1"/>
              </a:solidFill>
              <a:latin typeface="IBM Plex Sans Light" panose="020B0403050203000203" pitchFamily="34" charset="77"/>
            </a:endParaRPr>
          </a:p>
          <a:p>
            <a:pPr marL="476260" indent="-476260">
              <a:spcBef>
                <a:spcPts val="0"/>
              </a:spcBef>
              <a:buClr>
                <a:srgbClr val="D00000"/>
              </a:buClr>
              <a:buFont typeface="Arial" panose="020B0604020202020204" pitchFamily="34" charset="0"/>
              <a:buChar char="•"/>
            </a:pPr>
            <a:endParaRPr lang="es-ES" sz="2667" dirty="0">
              <a:solidFill>
                <a:schemeClr val="tx1"/>
              </a:solidFill>
              <a:latin typeface="IBM Plex Sans Light" panose="020B0403050203000203" pitchFamily="34" charset="77"/>
            </a:endParaRPr>
          </a:p>
        </p:txBody>
      </p:sp>
      <p:sp>
        <p:nvSpPr>
          <p:cNvPr id="43" name="Content Placeholder 2">
            <a:extLst>
              <a:ext uri="{FF2B5EF4-FFF2-40B4-BE49-F238E27FC236}">
                <a16:creationId xmlns:a16="http://schemas.microsoft.com/office/drawing/2014/main" id="{32E6FAED-097E-41D3-B4FE-147040D794AE}"/>
              </a:ext>
            </a:extLst>
          </p:cNvPr>
          <p:cNvSpPr txBox="1">
            <a:spLocks/>
          </p:cNvSpPr>
          <p:nvPr/>
        </p:nvSpPr>
        <p:spPr>
          <a:xfrm>
            <a:off x="16213141" y="3982435"/>
            <a:ext cx="7408858" cy="1002125"/>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Project Manager – gobierno + CTOM</a:t>
            </a:r>
            <a:endParaRPr lang="en-ES" sz="2667" dirty="0">
              <a:solidFill>
                <a:schemeClr val="tx1"/>
              </a:solidFill>
              <a:latin typeface="IBM Plex Sans Light" panose="020B0403050203000203" pitchFamily="34" charset="77"/>
            </a:endParaRPr>
          </a:p>
          <a:p>
            <a:pPr marL="476260" indent="-476260">
              <a:spcBef>
                <a:spcPts val="0"/>
              </a:spcBef>
              <a:buClr>
                <a:srgbClr val="D00000"/>
              </a:buClr>
              <a:buFont typeface="Arial" panose="020B0604020202020204" pitchFamily="34" charset="0"/>
              <a:buChar char="•"/>
            </a:pPr>
            <a:endParaRPr lang="es-ES" sz="2667" dirty="0">
              <a:solidFill>
                <a:schemeClr val="tx1"/>
              </a:solidFill>
              <a:latin typeface="IBM Plex Sans Light" panose="020B0403050203000203" pitchFamily="34" charset="77"/>
            </a:endParaRPr>
          </a:p>
        </p:txBody>
      </p:sp>
      <p:sp>
        <p:nvSpPr>
          <p:cNvPr id="44" name="Content Placeholder 2">
            <a:extLst>
              <a:ext uri="{FF2B5EF4-FFF2-40B4-BE49-F238E27FC236}">
                <a16:creationId xmlns:a16="http://schemas.microsoft.com/office/drawing/2014/main" id="{53BE994A-D24C-4A73-B6FA-B6CCA089806F}"/>
              </a:ext>
            </a:extLst>
          </p:cNvPr>
          <p:cNvSpPr txBox="1">
            <a:spLocks/>
          </p:cNvSpPr>
          <p:nvPr/>
        </p:nvSpPr>
        <p:spPr>
          <a:xfrm>
            <a:off x="2100230" y="3025782"/>
            <a:ext cx="2070325" cy="438873"/>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spcBef>
                <a:spcPts val="0"/>
              </a:spcBef>
            </a:pPr>
            <a:r>
              <a:rPr lang="es-ES" sz="3000" b="1" dirty="0">
                <a:solidFill>
                  <a:srgbClr val="C00000"/>
                </a:solidFill>
                <a:latin typeface="IBM Plex Sans Light" panose="020B0403050203000203" pitchFamily="34" charset="77"/>
              </a:rPr>
              <a:t>Actividad</a:t>
            </a:r>
          </a:p>
        </p:txBody>
      </p:sp>
      <p:sp>
        <p:nvSpPr>
          <p:cNvPr id="45" name="Content Placeholder 2">
            <a:extLst>
              <a:ext uri="{FF2B5EF4-FFF2-40B4-BE49-F238E27FC236}">
                <a16:creationId xmlns:a16="http://schemas.microsoft.com/office/drawing/2014/main" id="{18531F8C-D5B5-4674-A62D-5183AE432F61}"/>
              </a:ext>
            </a:extLst>
          </p:cNvPr>
          <p:cNvSpPr txBox="1">
            <a:spLocks/>
          </p:cNvSpPr>
          <p:nvPr/>
        </p:nvSpPr>
        <p:spPr>
          <a:xfrm>
            <a:off x="10711153" y="3025782"/>
            <a:ext cx="1332910" cy="438873"/>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spcBef>
                <a:spcPts val="0"/>
              </a:spcBef>
            </a:pPr>
            <a:r>
              <a:rPr lang="es-ES" sz="3000" b="1" dirty="0">
                <a:solidFill>
                  <a:srgbClr val="C00000"/>
                </a:solidFill>
                <a:latin typeface="IBM Plex Sans Light" panose="020B0403050203000203" pitchFamily="34" charset="77"/>
              </a:rPr>
              <a:t>Detalle</a:t>
            </a:r>
          </a:p>
        </p:txBody>
      </p:sp>
      <p:sp>
        <p:nvSpPr>
          <p:cNvPr id="46" name="Content Placeholder 2">
            <a:extLst>
              <a:ext uri="{FF2B5EF4-FFF2-40B4-BE49-F238E27FC236}">
                <a16:creationId xmlns:a16="http://schemas.microsoft.com/office/drawing/2014/main" id="{0156B6D5-91BA-4822-8576-891B4735AA81}"/>
              </a:ext>
            </a:extLst>
          </p:cNvPr>
          <p:cNvSpPr txBox="1">
            <a:spLocks/>
          </p:cNvSpPr>
          <p:nvPr/>
        </p:nvSpPr>
        <p:spPr>
          <a:xfrm>
            <a:off x="18584660" y="3025782"/>
            <a:ext cx="1332910" cy="438873"/>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spcBef>
                <a:spcPts val="0"/>
              </a:spcBef>
            </a:pPr>
            <a:r>
              <a:rPr lang="es-ES" sz="3000" b="1" dirty="0">
                <a:solidFill>
                  <a:srgbClr val="C00000"/>
                </a:solidFill>
                <a:latin typeface="IBM Plex Sans Light" panose="020B0403050203000203" pitchFamily="34" charset="77"/>
              </a:rPr>
              <a:t>Perfiles</a:t>
            </a:r>
          </a:p>
        </p:txBody>
      </p:sp>
      <p:sp>
        <p:nvSpPr>
          <p:cNvPr id="47" name="Rectangle 2">
            <a:extLst>
              <a:ext uri="{FF2B5EF4-FFF2-40B4-BE49-F238E27FC236}">
                <a16:creationId xmlns:a16="http://schemas.microsoft.com/office/drawing/2014/main" id="{B2BB1CBC-BBAD-4537-AEDB-AAE02B84832A}"/>
              </a:ext>
            </a:extLst>
          </p:cNvPr>
          <p:cNvSpPr>
            <a:spLocks noChangeArrowheads="1"/>
          </p:cNvSpPr>
          <p:nvPr/>
        </p:nvSpPr>
        <p:spPr bwMode="auto">
          <a:xfrm>
            <a:off x="1445066" y="8363447"/>
            <a:ext cx="4471738" cy="1138767"/>
          </a:xfrm>
          <a:prstGeom prst="rect">
            <a:avLst/>
          </a:prstGeom>
          <a:noFill/>
          <a:ln w="9525">
            <a:noFill/>
            <a:miter lim="800000"/>
            <a:headEnd/>
            <a:tailEnd/>
          </a:ln>
        </p:spPr>
        <p:txBody>
          <a:bodyPr wrap="square" lIns="152393" tIns="76197" rIns="152393" bIns="76197">
            <a:spAutoFit/>
          </a:bodyPr>
          <a:lstStyle/>
          <a:p>
            <a:pPr algn="ctr"/>
            <a:r>
              <a:rPr lang="es-ES" altLang="es-ES" sz="3200" b="1" dirty="0">
                <a:solidFill>
                  <a:schemeClr val="tx1"/>
                </a:solidFill>
                <a:latin typeface="IBM Plex Sans Light" panose="020B0403050203000203" pitchFamily="34" charset="0"/>
                <a:sym typeface="Gotham Condensed Light"/>
              </a:rPr>
              <a:t>Workshops con los departamentos</a:t>
            </a:r>
          </a:p>
        </p:txBody>
      </p:sp>
      <p:sp>
        <p:nvSpPr>
          <p:cNvPr id="48" name="Content Placeholder 2">
            <a:extLst>
              <a:ext uri="{FF2B5EF4-FFF2-40B4-BE49-F238E27FC236}">
                <a16:creationId xmlns:a16="http://schemas.microsoft.com/office/drawing/2014/main" id="{16C7FF0C-14CA-4338-861C-87549D338B0A}"/>
              </a:ext>
            </a:extLst>
          </p:cNvPr>
          <p:cNvSpPr txBox="1">
            <a:spLocks/>
          </p:cNvSpPr>
          <p:nvPr/>
        </p:nvSpPr>
        <p:spPr>
          <a:xfrm>
            <a:off x="6053140" y="7481514"/>
            <a:ext cx="9527753" cy="5222598"/>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Aporte de expertise y metodología IBM </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Liderar workshops con áreas involucradas en el modelo operativo objetivo</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Priorización de Procesos </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Identificación de actividades involucradas en cada proceso</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Identificación de roles involucrados en cada proceso</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Creación de la Matriz RECI </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Creación de los modelos de procesos</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Descripción de actividades</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Documentación en herramientas metodológicas</a:t>
            </a:r>
          </a:p>
          <a:p>
            <a:pPr marL="476260" indent="-476260">
              <a:spcBef>
                <a:spcPts val="0"/>
              </a:spcBef>
              <a:buClr>
                <a:srgbClr val="D00000"/>
              </a:buClr>
              <a:buFont typeface="Arial" panose="020B0604020202020204" pitchFamily="34" charset="0"/>
              <a:buChar char="•"/>
            </a:pPr>
            <a:endParaRPr lang="es-ES" sz="2667" dirty="0">
              <a:solidFill>
                <a:schemeClr val="tx1"/>
              </a:solidFill>
              <a:latin typeface="IBM Plex Sans Light" panose="020B0403050203000203" pitchFamily="34" charset="77"/>
            </a:endParaRPr>
          </a:p>
          <a:p>
            <a:pPr>
              <a:spcBef>
                <a:spcPts val="0"/>
              </a:spcBef>
              <a:buClr>
                <a:srgbClr val="D00000"/>
              </a:buClr>
            </a:pPr>
            <a:endParaRPr lang="es-ES" sz="2667" dirty="0">
              <a:solidFill>
                <a:schemeClr val="tx1"/>
              </a:solidFill>
              <a:latin typeface="IBM Plex Sans Light" panose="020B0403050203000203" pitchFamily="34" charset="77"/>
            </a:endParaRPr>
          </a:p>
          <a:p>
            <a:pPr>
              <a:spcBef>
                <a:spcPts val="0"/>
              </a:spcBef>
            </a:pPr>
            <a:endParaRPr lang="es-ES" sz="2667" dirty="0">
              <a:solidFill>
                <a:schemeClr val="tx1"/>
              </a:solidFill>
              <a:latin typeface="IBM Plex Sans Light" panose="020B0403050203000203" pitchFamily="34" charset="77"/>
            </a:endParaRPr>
          </a:p>
        </p:txBody>
      </p:sp>
      <p:sp>
        <p:nvSpPr>
          <p:cNvPr id="49" name="Content Placeholder 2">
            <a:extLst>
              <a:ext uri="{FF2B5EF4-FFF2-40B4-BE49-F238E27FC236}">
                <a16:creationId xmlns:a16="http://schemas.microsoft.com/office/drawing/2014/main" id="{FB978A97-CFB1-4D9B-84F8-D03FBBA518B4}"/>
              </a:ext>
            </a:extLst>
          </p:cNvPr>
          <p:cNvSpPr txBox="1">
            <a:spLocks/>
          </p:cNvSpPr>
          <p:nvPr/>
        </p:nvSpPr>
        <p:spPr>
          <a:xfrm>
            <a:off x="16213141" y="7481514"/>
            <a:ext cx="7408858" cy="3471985"/>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Project Manager – gobierno + CTOM</a:t>
            </a:r>
            <a:endParaRPr lang="en-ES" sz="2667" dirty="0">
              <a:solidFill>
                <a:schemeClr val="tx1"/>
              </a:solidFill>
              <a:latin typeface="IBM Plex Sans Light" panose="020B0403050203000203" pitchFamily="34" charset="77"/>
            </a:endParaRPr>
          </a:p>
        </p:txBody>
      </p:sp>
      <p:cxnSp>
        <p:nvCxnSpPr>
          <p:cNvPr id="50" name="Straight Connector 49">
            <a:extLst>
              <a:ext uri="{FF2B5EF4-FFF2-40B4-BE49-F238E27FC236}">
                <a16:creationId xmlns:a16="http://schemas.microsoft.com/office/drawing/2014/main" id="{CADEE120-484B-4434-B291-136E2ECD91C2}"/>
              </a:ext>
            </a:extLst>
          </p:cNvPr>
          <p:cNvCxnSpPr/>
          <p:nvPr/>
        </p:nvCxnSpPr>
        <p:spPr>
          <a:xfrm>
            <a:off x="762001" y="7248101"/>
            <a:ext cx="225716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E78D64E5-3779-4BCD-BE55-FCFC8086BB47}"/>
              </a:ext>
            </a:extLst>
          </p:cNvPr>
          <p:cNvPicPr>
            <a:picLocks noChangeAspect="1"/>
          </p:cNvPicPr>
          <p:nvPr/>
        </p:nvPicPr>
        <p:blipFill>
          <a:blip r:embed="rId4">
            <a:duotone>
              <a:prstClr val="black"/>
              <a:schemeClr val="accent1">
                <a:tint val="45000"/>
                <a:satMod val="400000"/>
              </a:schemeClr>
            </a:duotone>
            <a:alphaModFix/>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69867" y="8269888"/>
            <a:ext cx="1325886" cy="1325886"/>
          </a:xfrm>
          <a:prstGeom prst="rect">
            <a:avLst/>
          </a:prstGeom>
          <a:noFill/>
        </p:spPr>
      </p:pic>
      <p:cxnSp>
        <p:nvCxnSpPr>
          <p:cNvPr id="52" name="Straight Connector 51">
            <a:extLst>
              <a:ext uri="{FF2B5EF4-FFF2-40B4-BE49-F238E27FC236}">
                <a16:creationId xmlns:a16="http://schemas.microsoft.com/office/drawing/2014/main" id="{5F47DCF8-D47E-4625-82CF-2F8B14DF128E}"/>
              </a:ext>
            </a:extLst>
          </p:cNvPr>
          <p:cNvCxnSpPr/>
          <p:nvPr/>
        </p:nvCxnSpPr>
        <p:spPr>
          <a:xfrm>
            <a:off x="762001" y="3630934"/>
            <a:ext cx="225716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78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a:extLst>
              <a:ext uri="{FF2B5EF4-FFF2-40B4-BE49-F238E27FC236}">
                <a16:creationId xmlns:a16="http://schemas.microsoft.com/office/drawing/2014/main" id="{7219BECE-FDBC-4079-A82B-A8113236E217}"/>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Actividades</a:t>
            </a:r>
          </a:p>
          <a:p>
            <a:pPr algn="l"/>
            <a:r>
              <a:rPr lang="en-GB" altLang="en-US" sz="2800" kern="1200" dirty="0" err="1">
                <a:solidFill>
                  <a:schemeClr val="tx1"/>
                </a:solidFill>
              </a:rPr>
              <a:t>Detalle</a:t>
            </a:r>
            <a:r>
              <a:rPr lang="en-GB" altLang="en-US" sz="2800" kern="1200" dirty="0">
                <a:solidFill>
                  <a:schemeClr val="tx1"/>
                </a:solidFill>
              </a:rPr>
              <a:t> actividades</a:t>
            </a:r>
            <a:endParaRPr lang="en-US" altLang="en-US" sz="2800" kern="1200" dirty="0">
              <a:solidFill>
                <a:schemeClr val="tx1"/>
              </a:solidFill>
            </a:endParaRPr>
          </a:p>
        </p:txBody>
      </p:sp>
      <p:sp>
        <p:nvSpPr>
          <p:cNvPr id="59" name="Rectangle 2">
            <a:extLst>
              <a:ext uri="{FF2B5EF4-FFF2-40B4-BE49-F238E27FC236}">
                <a16:creationId xmlns:a16="http://schemas.microsoft.com/office/drawing/2014/main" id="{F1C253FC-A78C-4C2C-95C8-6B5EF149F29F}"/>
              </a:ext>
            </a:extLst>
          </p:cNvPr>
          <p:cNvSpPr>
            <a:spLocks noChangeArrowheads="1"/>
          </p:cNvSpPr>
          <p:nvPr/>
        </p:nvSpPr>
        <p:spPr bwMode="auto">
          <a:xfrm>
            <a:off x="1605830" y="4551751"/>
            <a:ext cx="4009375" cy="1138767"/>
          </a:xfrm>
          <a:prstGeom prst="rect">
            <a:avLst/>
          </a:prstGeom>
          <a:noFill/>
          <a:ln w="9525">
            <a:noFill/>
            <a:miter lim="800000"/>
            <a:headEnd/>
            <a:tailEnd/>
          </a:ln>
        </p:spPr>
        <p:txBody>
          <a:bodyPr wrap="square" lIns="152393" tIns="76197" rIns="152393" bIns="76197">
            <a:spAutoFit/>
          </a:bodyPr>
          <a:lstStyle/>
          <a:p>
            <a:r>
              <a:rPr lang="es-ES" altLang="es-ES" sz="3200" b="1" dirty="0">
                <a:solidFill>
                  <a:schemeClr val="tx1"/>
                </a:solidFill>
                <a:latin typeface="IBM Plex Sans Light" panose="020B0403050203000203" pitchFamily="34" charset="0"/>
                <a:sym typeface="Gotham Condensed Light"/>
              </a:rPr>
              <a:t>Cumplimiento de políticas</a:t>
            </a:r>
          </a:p>
        </p:txBody>
      </p:sp>
      <p:sp>
        <p:nvSpPr>
          <p:cNvPr id="60" name="Content Placeholder 2">
            <a:extLst>
              <a:ext uri="{FF2B5EF4-FFF2-40B4-BE49-F238E27FC236}">
                <a16:creationId xmlns:a16="http://schemas.microsoft.com/office/drawing/2014/main" id="{D79D34E2-A749-4C58-B1E9-CCF5CCE864C2}"/>
              </a:ext>
            </a:extLst>
          </p:cNvPr>
          <p:cNvSpPr txBox="1">
            <a:spLocks/>
          </p:cNvSpPr>
          <p:nvPr/>
        </p:nvSpPr>
        <p:spPr>
          <a:xfrm>
            <a:off x="6030838" y="3966180"/>
            <a:ext cx="9527753" cy="3594657"/>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Monitorización del cumplimiento de normativas y políticas internas</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Actualización de normativas</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Revisión de riesgos y compliance</a:t>
            </a:r>
          </a:p>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Adecuación de las soluciones elegidas al modelo de negocio</a:t>
            </a:r>
          </a:p>
          <a:p>
            <a:pPr>
              <a:spcBef>
                <a:spcPts val="0"/>
              </a:spcBef>
              <a:buClr>
                <a:srgbClr val="D00000"/>
              </a:buClr>
            </a:pPr>
            <a:endParaRPr lang="es-ES" sz="2667" dirty="0">
              <a:solidFill>
                <a:schemeClr val="tx1"/>
              </a:solidFill>
              <a:latin typeface="IBM Plex Sans Light" panose="020B0403050203000203" pitchFamily="34" charset="77"/>
            </a:endParaRPr>
          </a:p>
        </p:txBody>
      </p:sp>
      <p:sp>
        <p:nvSpPr>
          <p:cNvPr id="61" name="Content Placeholder 2">
            <a:extLst>
              <a:ext uri="{FF2B5EF4-FFF2-40B4-BE49-F238E27FC236}">
                <a16:creationId xmlns:a16="http://schemas.microsoft.com/office/drawing/2014/main" id="{C7DD0F4A-2C83-4EF4-A568-ADCB7BA3E916}"/>
              </a:ext>
            </a:extLst>
          </p:cNvPr>
          <p:cNvSpPr txBox="1">
            <a:spLocks/>
          </p:cNvSpPr>
          <p:nvPr/>
        </p:nvSpPr>
        <p:spPr>
          <a:xfrm>
            <a:off x="16190839" y="4005560"/>
            <a:ext cx="7408858" cy="3594655"/>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476260" indent="-476260">
              <a:spcBef>
                <a:spcPts val="0"/>
              </a:spcBef>
              <a:buClr>
                <a:srgbClr val="D00000"/>
              </a:buClr>
              <a:buFont typeface="Arial" panose="020B0604020202020204" pitchFamily="34" charset="0"/>
              <a:buChar char="•"/>
            </a:pPr>
            <a:r>
              <a:rPr lang="en-US" sz="2667" dirty="0">
                <a:solidFill>
                  <a:schemeClr val="tx1"/>
                </a:solidFill>
                <a:latin typeface="IBM Plex Sans Light" panose="020B0403050203000203" pitchFamily="34" charset="77"/>
              </a:rPr>
              <a:t>Consultor Cloud</a:t>
            </a:r>
            <a:endParaRPr lang="es-ES" sz="2667" dirty="0">
              <a:solidFill>
                <a:schemeClr val="tx1"/>
              </a:solidFill>
              <a:latin typeface="IBM Plex Sans Light" panose="020B0403050203000203" pitchFamily="34" charset="77"/>
            </a:endParaRPr>
          </a:p>
        </p:txBody>
      </p:sp>
      <p:sp>
        <p:nvSpPr>
          <p:cNvPr id="62" name="Content Placeholder 2">
            <a:extLst>
              <a:ext uri="{FF2B5EF4-FFF2-40B4-BE49-F238E27FC236}">
                <a16:creationId xmlns:a16="http://schemas.microsoft.com/office/drawing/2014/main" id="{A250A756-C038-4716-BF16-C0020C327E38}"/>
              </a:ext>
            </a:extLst>
          </p:cNvPr>
          <p:cNvSpPr txBox="1">
            <a:spLocks/>
          </p:cNvSpPr>
          <p:nvPr/>
        </p:nvSpPr>
        <p:spPr>
          <a:xfrm>
            <a:off x="2100231" y="3092072"/>
            <a:ext cx="1699185" cy="438873"/>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spcBef>
                <a:spcPts val="0"/>
              </a:spcBef>
            </a:pPr>
            <a:r>
              <a:rPr lang="es-ES" sz="3000" b="1" dirty="0">
                <a:solidFill>
                  <a:srgbClr val="C00000"/>
                </a:solidFill>
                <a:latin typeface="IBM Plex Sans Light" panose="020B0403050203000203" pitchFamily="34" charset="77"/>
              </a:rPr>
              <a:t>Actividad</a:t>
            </a:r>
          </a:p>
        </p:txBody>
      </p:sp>
      <p:sp>
        <p:nvSpPr>
          <p:cNvPr id="63" name="Content Placeholder 2">
            <a:extLst>
              <a:ext uri="{FF2B5EF4-FFF2-40B4-BE49-F238E27FC236}">
                <a16:creationId xmlns:a16="http://schemas.microsoft.com/office/drawing/2014/main" id="{13C187EE-E02A-4169-8622-FFF2B7020F5B}"/>
              </a:ext>
            </a:extLst>
          </p:cNvPr>
          <p:cNvSpPr txBox="1">
            <a:spLocks/>
          </p:cNvSpPr>
          <p:nvPr/>
        </p:nvSpPr>
        <p:spPr>
          <a:xfrm>
            <a:off x="10525583" y="3092072"/>
            <a:ext cx="1332910" cy="438873"/>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spcBef>
                <a:spcPts val="0"/>
              </a:spcBef>
            </a:pPr>
            <a:r>
              <a:rPr lang="es-ES" sz="3000" b="1" dirty="0">
                <a:solidFill>
                  <a:srgbClr val="C00000"/>
                </a:solidFill>
                <a:latin typeface="IBM Plex Sans Light" panose="020B0403050203000203" pitchFamily="34" charset="77"/>
              </a:rPr>
              <a:t>Detalle</a:t>
            </a:r>
          </a:p>
        </p:txBody>
      </p:sp>
      <p:sp>
        <p:nvSpPr>
          <p:cNvPr id="64" name="Content Placeholder 2">
            <a:extLst>
              <a:ext uri="{FF2B5EF4-FFF2-40B4-BE49-F238E27FC236}">
                <a16:creationId xmlns:a16="http://schemas.microsoft.com/office/drawing/2014/main" id="{5A2C1513-E3C0-4786-A8AB-090EAB1155A3}"/>
              </a:ext>
            </a:extLst>
          </p:cNvPr>
          <p:cNvSpPr txBox="1">
            <a:spLocks/>
          </p:cNvSpPr>
          <p:nvPr/>
        </p:nvSpPr>
        <p:spPr>
          <a:xfrm>
            <a:off x="18584660" y="3092072"/>
            <a:ext cx="1332910" cy="438873"/>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gn="ctr">
              <a:spcBef>
                <a:spcPts val="0"/>
              </a:spcBef>
            </a:pPr>
            <a:r>
              <a:rPr lang="es-ES" sz="3000" b="1" dirty="0">
                <a:solidFill>
                  <a:srgbClr val="C00000"/>
                </a:solidFill>
                <a:latin typeface="IBM Plex Sans Light" panose="020B0403050203000203" pitchFamily="34" charset="77"/>
              </a:rPr>
              <a:t>Perfiles</a:t>
            </a:r>
          </a:p>
        </p:txBody>
      </p:sp>
      <p:sp>
        <p:nvSpPr>
          <p:cNvPr id="65" name="Content Placeholder 2">
            <a:extLst>
              <a:ext uri="{FF2B5EF4-FFF2-40B4-BE49-F238E27FC236}">
                <a16:creationId xmlns:a16="http://schemas.microsoft.com/office/drawing/2014/main" id="{64D097E8-BB28-4425-8ED1-90ECB5C637F5}"/>
              </a:ext>
            </a:extLst>
          </p:cNvPr>
          <p:cNvSpPr txBox="1">
            <a:spLocks/>
          </p:cNvSpPr>
          <p:nvPr/>
        </p:nvSpPr>
        <p:spPr>
          <a:xfrm>
            <a:off x="16190841" y="6854389"/>
            <a:ext cx="7408858" cy="1893680"/>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476260" indent="-476260">
              <a:spcBef>
                <a:spcPts val="0"/>
              </a:spcBef>
              <a:buClr>
                <a:srgbClr val="D00000"/>
              </a:buClr>
              <a:buFont typeface="Arial" panose="020B0604020202020204" pitchFamily="34" charset="0"/>
              <a:buChar char="•"/>
            </a:pPr>
            <a:endParaRPr lang="en-US" sz="2667" dirty="0">
              <a:solidFill>
                <a:schemeClr val="tx1"/>
              </a:solidFill>
              <a:latin typeface="IBM Plex Sans Light" panose="020B0403050203000203" pitchFamily="34" charset="77"/>
            </a:endParaRPr>
          </a:p>
        </p:txBody>
      </p:sp>
      <p:sp>
        <p:nvSpPr>
          <p:cNvPr id="66" name="Rectangle 2">
            <a:extLst>
              <a:ext uri="{FF2B5EF4-FFF2-40B4-BE49-F238E27FC236}">
                <a16:creationId xmlns:a16="http://schemas.microsoft.com/office/drawing/2014/main" id="{E674DEF3-B786-49B1-8F43-CEC556A4A3D5}"/>
              </a:ext>
            </a:extLst>
          </p:cNvPr>
          <p:cNvSpPr>
            <a:spLocks noChangeArrowheads="1"/>
          </p:cNvSpPr>
          <p:nvPr/>
        </p:nvSpPr>
        <p:spPr bwMode="auto">
          <a:xfrm>
            <a:off x="1970014" y="7389446"/>
            <a:ext cx="3645191" cy="1138767"/>
          </a:xfrm>
          <a:prstGeom prst="rect">
            <a:avLst/>
          </a:prstGeom>
          <a:noFill/>
          <a:ln w="9525">
            <a:noFill/>
            <a:miter lim="800000"/>
            <a:headEnd/>
            <a:tailEnd/>
          </a:ln>
        </p:spPr>
        <p:txBody>
          <a:bodyPr wrap="square" lIns="152393" tIns="76197" rIns="152393" bIns="76197">
            <a:spAutoFit/>
          </a:bodyPr>
          <a:lstStyle/>
          <a:p>
            <a:r>
              <a:rPr lang="es-ES" altLang="es-ES" sz="3200" b="1" dirty="0">
                <a:solidFill>
                  <a:schemeClr val="tx1"/>
                </a:solidFill>
                <a:latin typeface="IBM Plex Sans Light" panose="020B0403050203000203" pitchFamily="34" charset="0"/>
                <a:sym typeface="Gotham Condensed Light"/>
              </a:rPr>
              <a:t>Gobierno </a:t>
            </a:r>
            <a:r>
              <a:rPr lang="es-ES" altLang="es-ES" sz="3200" b="1" dirty="0" err="1">
                <a:solidFill>
                  <a:schemeClr val="tx1"/>
                </a:solidFill>
                <a:latin typeface="IBM Plex Sans Light" panose="020B0403050203000203" pitchFamily="34" charset="0"/>
                <a:sym typeface="Gotham Condensed Light"/>
              </a:rPr>
              <a:t>Journey</a:t>
            </a:r>
            <a:r>
              <a:rPr lang="es-ES" altLang="es-ES" sz="3200" b="1" dirty="0">
                <a:solidFill>
                  <a:schemeClr val="tx1"/>
                </a:solidFill>
                <a:latin typeface="IBM Plex Sans Light" panose="020B0403050203000203" pitchFamily="34" charset="0"/>
                <a:sym typeface="Gotham Condensed Light"/>
              </a:rPr>
              <a:t> to Cloud</a:t>
            </a:r>
          </a:p>
        </p:txBody>
      </p:sp>
      <p:sp>
        <p:nvSpPr>
          <p:cNvPr id="67" name="Content Placeholder 2">
            <a:extLst>
              <a:ext uri="{FF2B5EF4-FFF2-40B4-BE49-F238E27FC236}">
                <a16:creationId xmlns:a16="http://schemas.microsoft.com/office/drawing/2014/main" id="{D7CF1D80-9554-476F-A7D8-250F270EDFC5}"/>
              </a:ext>
            </a:extLst>
          </p:cNvPr>
          <p:cNvSpPr txBox="1">
            <a:spLocks/>
          </p:cNvSpPr>
          <p:nvPr/>
        </p:nvSpPr>
        <p:spPr>
          <a:xfrm>
            <a:off x="16190839" y="6854389"/>
            <a:ext cx="7408858" cy="1388703"/>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476260" indent="-476260">
              <a:spcBef>
                <a:spcPts val="0"/>
              </a:spcBef>
              <a:buClr>
                <a:srgbClr val="D00000"/>
              </a:buClr>
              <a:buFont typeface="Arial" panose="020B0604020202020204" pitchFamily="34" charset="0"/>
              <a:buChar char="•"/>
            </a:pPr>
            <a:r>
              <a:rPr lang="es-ES" sz="2667" dirty="0">
                <a:solidFill>
                  <a:schemeClr val="tx1"/>
                </a:solidFill>
                <a:latin typeface="IBM Plex Sans Light" panose="020B0403050203000203" pitchFamily="34" charset="77"/>
              </a:rPr>
              <a:t>Project Manager – gobierno + CTOM</a:t>
            </a:r>
            <a:endParaRPr lang="en-ES" sz="2667" dirty="0">
              <a:solidFill>
                <a:schemeClr val="tx1"/>
              </a:solidFill>
              <a:latin typeface="IBM Plex Sans Light" panose="020B0403050203000203" pitchFamily="34" charset="77"/>
            </a:endParaRPr>
          </a:p>
          <a:p>
            <a:pPr marL="476260" indent="-476260">
              <a:spcBef>
                <a:spcPts val="0"/>
              </a:spcBef>
              <a:buClr>
                <a:srgbClr val="D00000"/>
              </a:buClr>
              <a:buFont typeface="Arial" panose="020B0604020202020204" pitchFamily="34" charset="0"/>
              <a:buChar char="•"/>
            </a:pPr>
            <a:endParaRPr lang="en-US" sz="2667" dirty="0">
              <a:solidFill>
                <a:schemeClr val="tx1"/>
              </a:solidFill>
              <a:latin typeface="IBM Plex Sans Light" panose="020B0403050203000203" pitchFamily="34" charset="77"/>
            </a:endParaRPr>
          </a:p>
          <a:p>
            <a:pPr marL="476260" indent="-476260">
              <a:spcBef>
                <a:spcPts val="0"/>
              </a:spcBef>
              <a:buClr>
                <a:srgbClr val="D00000"/>
              </a:buClr>
              <a:buFont typeface="Arial" panose="020B0604020202020204" pitchFamily="34" charset="0"/>
              <a:buChar char="•"/>
            </a:pPr>
            <a:r>
              <a:rPr lang="en-US" sz="2667" dirty="0">
                <a:solidFill>
                  <a:schemeClr val="tx1"/>
                </a:solidFill>
                <a:latin typeface="IBM Plex Sans Light" panose="020B0403050203000203" pitchFamily="34" charset="77"/>
              </a:rPr>
              <a:t>Consultor Cloud</a:t>
            </a:r>
          </a:p>
        </p:txBody>
      </p:sp>
      <p:cxnSp>
        <p:nvCxnSpPr>
          <p:cNvPr id="68" name="Straight Connector 67">
            <a:extLst>
              <a:ext uri="{FF2B5EF4-FFF2-40B4-BE49-F238E27FC236}">
                <a16:creationId xmlns:a16="http://schemas.microsoft.com/office/drawing/2014/main" id="{EB2767BD-FEB1-4D7E-AE99-5C654E6A1F31}"/>
              </a:ext>
            </a:extLst>
          </p:cNvPr>
          <p:cNvCxnSpPr/>
          <p:nvPr/>
        </p:nvCxnSpPr>
        <p:spPr>
          <a:xfrm>
            <a:off x="906162" y="6433425"/>
            <a:ext cx="225716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2BBEADC8-73A1-4201-BE11-DA8347BFDBA4}"/>
              </a:ext>
            </a:extLst>
          </p:cNvPr>
          <p:cNvPicPr>
            <a:picLocks noChangeAspect="1"/>
          </p:cNvPicPr>
          <p:nvPr/>
        </p:nvPicPr>
        <p:blipFill>
          <a:blip r:embed="rId2">
            <a:duotone>
              <a:prstClr val="black"/>
              <a:schemeClr val="accent1">
                <a:tint val="45000"/>
                <a:satMod val="400000"/>
              </a:schemeClr>
            </a:duotone>
            <a:alphaModFix/>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01543" y="4603955"/>
            <a:ext cx="974258" cy="1034358"/>
          </a:xfrm>
          <a:prstGeom prst="rect">
            <a:avLst/>
          </a:prstGeom>
          <a:noFill/>
        </p:spPr>
      </p:pic>
      <p:pic>
        <p:nvPicPr>
          <p:cNvPr id="75" name="Picture 74">
            <a:extLst>
              <a:ext uri="{FF2B5EF4-FFF2-40B4-BE49-F238E27FC236}">
                <a16:creationId xmlns:a16="http://schemas.microsoft.com/office/drawing/2014/main" id="{4CA81CB1-45DF-4C80-BD6B-68A90419082D}"/>
              </a:ext>
            </a:extLst>
          </p:cNvPr>
          <p:cNvPicPr>
            <a:picLocks noChangeAspect="1"/>
          </p:cNvPicPr>
          <p:nvPr/>
        </p:nvPicPr>
        <p:blipFill>
          <a:blip r:embed="rId4">
            <a:duotone>
              <a:prstClr val="black"/>
              <a:schemeClr val="accent1">
                <a:tint val="45000"/>
                <a:satMod val="400000"/>
              </a:schemeClr>
            </a:duotone>
            <a:alphaModFix/>
            <a:extLst>
              <a:ext uri="{BEBA8EAE-BF5A-486C-A8C5-ECC9F3942E4B}">
                <a14:imgProps xmlns:a14="http://schemas.microsoft.com/office/drawing/2010/main">
                  <a14:imgLayer r:embed="rId5">
                    <a14:imgEffect>
                      <a14:colorTemperature colorTemp="6348"/>
                    </a14:imgEffect>
                    <a14:imgEffect>
                      <a14:brightnessContrast bright="100000" contrast="6000"/>
                    </a14:imgEffect>
                  </a14:imgLayer>
                </a14:imgProps>
              </a:ext>
            </a:extLst>
          </a:blip>
          <a:stretch>
            <a:fillRect/>
          </a:stretch>
        </p:blipFill>
        <p:spPr>
          <a:xfrm>
            <a:off x="623117" y="7560837"/>
            <a:ext cx="919510" cy="919510"/>
          </a:xfrm>
          <a:prstGeom prst="rect">
            <a:avLst/>
          </a:prstGeom>
          <a:noFill/>
        </p:spPr>
      </p:pic>
      <p:cxnSp>
        <p:nvCxnSpPr>
          <p:cNvPr id="77" name="Straight Connector 76">
            <a:extLst>
              <a:ext uri="{FF2B5EF4-FFF2-40B4-BE49-F238E27FC236}">
                <a16:creationId xmlns:a16="http://schemas.microsoft.com/office/drawing/2014/main" id="{E709E556-CCB7-4323-B661-C7FADFCFEC99}"/>
              </a:ext>
            </a:extLst>
          </p:cNvPr>
          <p:cNvCxnSpPr/>
          <p:nvPr/>
        </p:nvCxnSpPr>
        <p:spPr>
          <a:xfrm>
            <a:off x="762001" y="3630934"/>
            <a:ext cx="225716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28A377D-ABEB-4CBD-9646-70A9E697FC36}"/>
              </a:ext>
            </a:extLst>
          </p:cNvPr>
          <p:cNvSpPr txBox="1">
            <a:spLocks/>
          </p:cNvSpPr>
          <p:nvPr/>
        </p:nvSpPr>
        <p:spPr>
          <a:xfrm>
            <a:off x="6030838" y="6674631"/>
            <a:ext cx="9527753" cy="3127899"/>
          </a:xfrm>
          <a:prstGeom prst="rect">
            <a:avLst/>
          </a:prstGeom>
        </p:spPr>
        <p:txBody>
          <a:bodyPr vert="horz" lIns="0" tIns="0" rIns="0" bIns="0" rtlCol="0" anchor="t">
            <a:noAutofit/>
          </a:bodyPr>
          <a:lstStyle>
            <a:lvl1pPr marL="0" indent="0" algn="l" defTabSz="1097280" rtl="0" eaLnBrk="1" latinLnBrk="0" hangingPunct="1">
              <a:lnSpc>
                <a:spcPct val="105000"/>
              </a:lnSpc>
              <a:spcBef>
                <a:spcPts val="1200"/>
              </a:spcBef>
              <a:buFontTx/>
              <a:buNone/>
              <a:tabLst/>
              <a:defRPr sz="2000" b="0" i="0" kern="1200">
                <a:solidFill>
                  <a:schemeClr val="bg2"/>
                </a:solidFill>
                <a:latin typeface="IBM Plex Sans" panose="020B0503050000000000" pitchFamily="34" charset="0"/>
                <a:ea typeface="IBM Plex Sans" panose="020B0503050000000000" pitchFamily="34" charset="0"/>
                <a:cs typeface="Arial" charset="0"/>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panose="020B0503050000000000" pitchFamily="34" charset="0"/>
                <a:ea typeface="IBM Plex Sans" panose="020B0503050000000000" pitchFamily="34" charset="0"/>
                <a:cs typeface="Arial" charset="0"/>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Arial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Arial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476260" indent="-476260">
              <a:spcBef>
                <a:spcPts val="0"/>
              </a:spcBef>
              <a:buClr>
                <a:srgbClr val="C00000"/>
              </a:buClr>
              <a:buFont typeface="Arial" panose="020B0604020202020204" pitchFamily="34" charset="0"/>
              <a:buChar char="•"/>
            </a:pPr>
            <a:r>
              <a:rPr lang="es-ES" sz="2667" dirty="0">
                <a:solidFill>
                  <a:schemeClr val="tx1"/>
                </a:solidFill>
                <a:latin typeface="IBM Plex Sans Light" panose="020B0403050203000203" pitchFamily="34" charset="77"/>
              </a:rPr>
              <a:t>Soporte a la realización de assesment de aplicaciones</a:t>
            </a:r>
          </a:p>
          <a:p>
            <a:pPr marL="476260" indent="-476260">
              <a:spcBef>
                <a:spcPts val="0"/>
              </a:spcBef>
              <a:buClr>
                <a:srgbClr val="C00000"/>
              </a:buClr>
              <a:buFont typeface="Arial" panose="020B0604020202020204" pitchFamily="34" charset="0"/>
              <a:buChar char="•"/>
            </a:pPr>
            <a:r>
              <a:rPr lang="es-ES" sz="2667" dirty="0">
                <a:solidFill>
                  <a:schemeClr val="tx1"/>
                </a:solidFill>
                <a:latin typeface="IBM Plex Sans Light" panose="020B0403050203000203" pitchFamily="34" charset="77"/>
              </a:rPr>
              <a:t>Definición de configuraciones</a:t>
            </a:r>
          </a:p>
          <a:p>
            <a:pPr marL="476260" indent="-476260">
              <a:spcBef>
                <a:spcPts val="0"/>
              </a:spcBef>
              <a:buClr>
                <a:srgbClr val="C00000"/>
              </a:buClr>
              <a:buFont typeface="Arial" panose="020B0604020202020204" pitchFamily="34" charset="0"/>
              <a:buChar char="•"/>
            </a:pPr>
            <a:r>
              <a:rPr lang="es-ES" sz="2667" dirty="0">
                <a:solidFill>
                  <a:schemeClr val="tx1"/>
                </a:solidFill>
                <a:latin typeface="IBM Plex Sans Light" panose="020B0403050203000203" pitchFamily="34" charset="77"/>
              </a:rPr>
              <a:t>Soporte al  Discovery AS IS y TO BE</a:t>
            </a:r>
          </a:p>
          <a:p>
            <a:pPr marL="476260" indent="-476260">
              <a:spcBef>
                <a:spcPts val="0"/>
              </a:spcBef>
              <a:buClr>
                <a:srgbClr val="C00000"/>
              </a:buClr>
              <a:buFont typeface="Arial" panose="020B0604020202020204" pitchFamily="34" charset="0"/>
              <a:buChar char="•"/>
            </a:pPr>
            <a:r>
              <a:rPr lang="es-ES" sz="2667" dirty="0">
                <a:solidFill>
                  <a:schemeClr val="tx1"/>
                </a:solidFill>
                <a:latin typeface="IBM Plex Sans Light" panose="020B0403050203000203" pitchFamily="34" charset="77"/>
              </a:rPr>
              <a:t>Colaboración en la planificación de migración</a:t>
            </a:r>
          </a:p>
          <a:p>
            <a:pPr marL="476260" indent="-476260">
              <a:spcBef>
                <a:spcPts val="0"/>
              </a:spcBef>
              <a:buClr>
                <a:srgbClr val="C00000"/>
              </a:buClr>
              <a:buFont typeface="Arial" panose="020B0604020202020204" pitchFamily="34" charset="0"/>
              <a:buChar char="•"/>
            </a:pPr>
            <a:r>
              <a:rPr lang="es-ES" sz="2667" dirty="0">
                <a:solidFill>
                  <a:schemeClr val="tx1"/>
                </a:solidFill>
                <a:latin typeface="IBM Plex Sans Light" panose="020B0403050203000203" pitchFamily="34" charset="77"/>
              </a:rPr>
              <a:t>Definición de los parámetros de Migración </a:t>
            </a:r>
          </a:p>
          <a:p>
            <a:pPr marL="476260" indent="-476260">
              <a:spcBef>
                <a:spcPts val="0"/>
              </a:spcBef>
              <a:buClr>
                <a:srgbClr val="C00000"/>
              </a:buClr>
              <a:buFont typeface="Arial" panose="020B0604020202020204" pitchFamily="34" charset="0"/>
              <a:buChar char="•"/>
            </a:pPr>
            <a:r>
              <a:rPr lang="es-ES" sz="2667" dirty="0">
                <a:solidFill>
                  <a:schemeClr val="tx1"/>
                </a:solidFill>
                <a:latin typeface="IBM Plex Sans Light" panose="020B0403050203000203" pitchFamily="34" charset="77"/>
              </a:rPr>
              <a:t>Definición en el diseño de pruebas (infraestructura, aplicaciones…)</a:t>
            </a:r>
          </a:p>
          <a:p>
            <a:pPr marL="476260" indent="-476260">
              <a:spcBef>
                <a:spcPts val="0"/>
              </a:spcBef>
              <a:buClr>
                <a:srgbClr val="C00000"/>
              </a:buClr>
              <a:buFont typeface="Arial" panose="020B0604020202020204" pitchFamily="34" charset="0"/>
              <a:buChar char="•"/>
            </a:pPr>
            <a:endParaRPr lang="es-ES" sz="2667" dirty="0">
              <a:solidFill>
                <a:schemeClr val="tx1"/>
              </a:solidFill>
              <a:latin typeface="IBM Plex Sans Light" panose="020B0403050203000203" pitchFamily="34" charset="77"/>
            </a:endParaRPr>
          </a:p>
          <a:p>
            <a:pPr marL="476260" indent="-476260">
              <a:spcBef>
                <a:spcPts val="0"/>
              </a:spcBef>
              <a:buClr>
                <a:srgbClr val="C00000"/>
              </a:buClr>
              <a:buFont typeface="Arial" panose="020B0604020202020204" pitchFamily="34" charset="0"/>
              <a:buChar char="•"/>
            </a:pPr>
            <a:endParaRPr lang="es-ES" sz="2667" dirty="0">
              <a:solidFill>
                <a:schemeClr val="tx1"/>
              </a:solidFill>
              <a:latin typeface="IBM Plex Sans Light" panose="020B0403050203000203" pitchFamily="34" charset="77"/>
            </a:endParaRPr>
          </a:p>
          <a:p>
            <a:pPr marL="476260" indent="-476260">
              <a:spcBef>
                <a:spcPts val="0"/>
              </a:spcBef>
              <a:buClr>
                <a:srgbClr val="C00000"/>
              </a:buClr>
              <a:buFont typeface="Arial" panose="020B0604020202020204" pitchFamily="34" charset="0"/>
              <a:buChar char="•"/>
            </a:pPr>
            <a:endParaRPr lang="es-ES" sz="2667" dirty="0">
              <a:solidFill>
                <a:schemeClr val="tx1"/>
              </a:solidFill>
              <a:latin typeface="IBM Plex Sans Light" panose="020B0403050203000203" pitchFamily="34" charset="77"/>
            </a:endParaRPr>
          </a:p>
          <a:p>
            <a:pPr marL="476260" indent="-476260">
              <a:spcBef>
                <a:spcPts val="0"/>
              </a:spcBef>
              <a:buClr>
                <a:srgbClr val="C00000"/>
              </a:buClr>
              <a:buFont typeface="Arial" panose="020B0604020202020204" pitchFamily="34" charset="0"/>
              <a:buChar char="•"/>
            </a:pPr>
            <a:endParaRPr lang="es-ES" sz="2667" dirty="0">
              <a:solidFill>
                <a:schemeClr val="tx1"/>
              </a:solidFill>
              <a:latin typeface="IBM Plex Sans Light" panose="020B0403050203000203" pitchFamily="34" charset="77"/>
            </a:endParaRPr>
          </a:p>
          <a:p>
            <a:pPr marL="476260" indent="-476260">
              <a:spcBef>
                <a:spcPts val="0"/>
              </a:spcBef>
              <a:buClr>
                <a:srgbClr val="C00000"/>
              </a:buClr>
              <a:buFont typeface="Arial" panose="020B0604020202020204" pitchFamily="34" charset="0"/>
              <a:buChar char="•"/>
            </a:pPr>
            <a:endParaRPr lang="es-ES" sz="2667" dirty="0">
              <a:solidFill>
                <a:schemeClr val="tx1"/>
              </a:solidFill>
              <a:latin typeface="IBM Plex Sans Light" panose="020B0403050203000203" pitchFamily="34" charset="77"/>
            </a:endParaRPr>
          </a:p>
          <a:p>
            <a:pPr marL="476260" indent="-476260">
              <a:spcBef>
                <a:spcPts val="0"/>
              </a:spcBef>
              <a:buClr>
                <a:srgbClr val="C00000"/>
              </a:buClr>
              <a:buFont typeface="Arial" panose="020B0604020202020204" pitchFamily="34" charset="0"/>
              <a:buChar char="•"/>
            </a:pPr>
            <a:endParaRPr lang="es-ES" sz="2667" dirty="0">
              <a:solidFill>
                <a:schemeClr val="tx1"/>
              </a:solidFill>
              <a:latin typeface="IBM Plex Sans Light" panose="020B0403050203000203" pitchFamily="34" charset="77"/>
            </a:endParaRPr>
          </a:p>
        </p:txBody>
      </p:sp>
    </p:spTree>
    <p:extLst>
      <p:ext uri="{BB962C8B-B14F-4D97-AF65-F5344CB8AC3E}">
        <p14:creationId xmlns:p14="http://schemas.microsoft.com/office/powerpoint/2010/main" val="3953757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21579" y="5876163"/>
            <a:ext cx="1188720" cy="1188720"/>
          </a:xfrm>
          <a:prstGeom prst="rect">
            <a:avLst/>
          </a:prstGeom>
        </p:spPr>
      </p:pic>
      <p:sp>
        <p:nvSpPr>
          <p:cNvPr id="13" name="Rectangle 12">
            <a:extLst>
              <a:ext uri="{FF2B5EF4-FFF2-40B4-BE49-F238E27FC236}">
                <a16:creationId xmlns:a16="http://schemas.microsoft.com/office/drawing/2014/main" id="{9DE3D6A8-15C9-40D6-A1D5-769D684D6F20}"/>
              </a:ext>
            </a:extLst>
          </p:cNvPr>
          <p:cNvSpPr/>
          <p:nvPr/>
        </p:nvSpPr>
        <p:spPr>
          <a:xfrm>
            <a:off x="15171199" y="5506000"/>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solidFill>
                <a:latin typeface="Arial" panose="020B0604020202020204"/>
                <a:ea typeface="MS PGothic" charset="-128"/>
              </a:rPr>
              <a:t>Aproximación Económica</a:t>
            </a:r>
          </a:p>
        </p:txBody>
      </p:sp>
      <p:pic>
        <p:nvPicPr>
          <p:cNvPr id="7" name="Graphic 6" descr="Coins">
            <a:extLst>
              <a:ext uri="{FF2B5EF4-FFF2-40B4-BE49-F238E27FC236}">
                <a16:creationId xmlns:a16="http://schemas.microsoft.com/office/drawing/2014/main" id="{B664F669-2109-476C-A521-3CF877A6A8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96659" y="5651242"/>
            <a:ext cx="1638559" cy="1638559"/>
          </a:xfrm>
          <a:prstGeom prst="rect">
            <a:avLst/>
          </a:prstGeom>
        </p:spPr>
      </p:pic>
      <p:sp>
        <p:nvSpPr>
          <p:cNvPr id="14" name="Rectangle 13">
            <a:extLst>
              <a:ext uri="{FF2B5EF4-FFF2-40B4-BE49-F238E27FC236}">
                <a16:creationId xmlns:a16="http://schemas.microsoft.com/office/drawing/2014/main" id="{76296FA6-BC5A-41EB-8C5D-38BE1AE5DC2D}"/>
              </a:ext>
            </a:extLst>
          </p:cNvPr>
          <p:cNvSpPr/>
          <p:nvPr/>
        </p:nvSpPr>
        <p:spPr>
          <a:xfrm>
            <a:off x="9198452" y="2621758"/>
            <a:ext cx="5489480" cy="2571750"/>
          </a:xfrm>
          <a:prstGeom prst="rect">
            <a:avLst/>
          </a:prstGeom>
          <a:solidFill>
            <a:schemeClr val="tx1">
              <a:alpha val="28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1</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Overview</a:t>
            </a:r>
          </a:p>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p:txBody>
      </p:sp>
      <p:pic>
        <p:nvPicPr>
          <p:cNvPr id="15" name="Graphic 14" descr="Teacher">
            <a:extLst>
              <a:ext uri="{FF2B5EF4-FFF2-40B4-BE49-F238E27FC236}">
                <a16:creationId xmlns:a16="http://schemas.microsoft.com/office/drawing/2014/main" id="{181A53D5-27C3-4583-AA94-38FDFA4D74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5108" y="2842722"/>
            <a:ext cx="1463040" cy="1463040"/>
          </a:xfrm>
          <a:prstGeom prst="rect">
            <a:avLst/>
          </a:prstGeom>
        </p:spPr>
      </p:pic>
      <p:sp>
        <p:nvSpPr>
          <p:cNvPr id="16" name="Rectangle 15">
            <a:extLst>
              <a:ext uri="{FF2B5EF4-FFF2-40B4-BE49-F238E27FC236}">
                <a16:creationId xmlns:a16="http://schemas.microsoft.com/office/drawing/2014/main" id="{67254C84-4775-4EA7-B623-C12BB02C2ED2}"/>
              </a:ext>
            </a:extLst>
          </p:cNvPr>
          <p:cNvSpPr/>
          <p:nvPr/>
        </p:nvSpPr>
        <p:spPr>
          <a:xfrm>
            <a:off x="15171199" y="2621758"/>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28000"/>
                  </a:schemeClr>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29000"/>
                  </a:schemeClr>
                </a:solidFill>
                <a:latin typeface="Arial" panose="020B0604020202020204"/>
                <a:ea typeface="MS PGothic" charset="-128"/>
              </a:rPr>
              <a:t>Objetivo</a:t>
            </a:r>
          </a:p>
        </p:txBody>
      </p:sp>
      <p:pic>
        <p:nvPicPr>
          <p:cNvPr id="17" name="Graphic 16" descr="Bullseye">
            <a:extLst>
              <a:ext uri="{FF2B5EF4-FFF2-40B4-BE49-F238E27FC236}">
                <a16:creationId xmlns:a16="http://schemas.microsoft.com/office/drawing/2014/main" id="{76F16F3E-431C-44D7-BC10-F78F361C6B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209118" y="2936356"/>
            <a:ext cx="1413639" cy="1413639"/>
          </a:xfrm>
          <a:prstGeom prst="rect">
            <a:avLst/>
          </a:prstGeom>
        </p:spPr>
      </p:pic>
      <p:sp>
        <p:nvSpPr>
          <p:cNvPr id="18" name="Rectangle 17">
            <a:extLst>
              <a:ext uri="{FF2B5EF4-FFF2-40B4-BE49-F238E27FC236}">
                <a16:creationId xmlns:a16="http://schemas.microsoft.com/office/drawing/2014/main" id="{D5642BC7-CF73-441F-8C89-89BA5C324750}"/>
              </a:ext>
            </a:extLst>
          </p:cNvPr>
          <p:cNvSpPr/>
          <p:nvPr/>
        </p:nvSpPr>
        <p:spPr>
          <a:xfrm>
            <a:off x="9198452" y="550600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defRPr/>
            </a:pPr>
            <a:r>
              <a:rPr lang="en-IN" sz="2800" b="1" dirty="0">
                <a:solidFill>
                  <a:schemeClr val="bg1">
                    <a:alpha val="31000"/>
                  </a:schemeClr>
                </a:solidFill>
                <a:latin typeface="Arial" panose="020B0604020202020204"/>
                <a:ea typeface="MS PGothic" charset="-128"/>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400" b="1" dirty="0">
              <a:solidFill>
                <a:schemeClr val="bg1"/>
              </a:solidFill>
              <a:latin typeface="Arial" panose="020B0604020202020204"/>
              <a:ea typeface="MS PGothic" charset="-128"/>
            </a:endParaRPr>
          </a:p>
          <a:p>
            <a:pPr defTabSz="1828837">
              <a:defRPr/>
            </a:pPr>
            <a:r>
              <a:rPr lang="en-US" sz="3200" b="1" dirty="0">
                <a:solidFill>
                  <a:schemeClr val="bg1">
                    <a:alpha val="30000"/>
                  </a:schemeClr>
                </a:solidFill>
                <a:latin typeface="Arial" panose="020B0604020202020204"/>
                <a:ea typeface="MS PGothic" charset="-128"/>
              </a:rPr>
              <a:t>Actividades</a:t>
            </a: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19" name="Graphic 18" descr="List">
            <a:extLst>
              <a:ext uri="{FF2B5EF4-FFF2-40B4-BE49-F238E27FC236}">
                <a16:creationId xmlns:a16="http://schemas.microsoft.com/office/drawing/2014/main" id="{81D7723D-24C3-4ECB-BC60-FF74FB3C13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5705" y="5741268"/>
            <a:ext cx="1521543" cy="1521543"/>
          </a:xfrm>
          <a:prstGeom prst="rect">
            <a:avLst/>
          </a:prstGeom>
        </p:spPr>
      </p:pic>
      <p:pic>
        <p:nvPicPr>
          <p:cNvPr id="27" name="Gráfico 2" descr="Clip">
            <a:extLst>
              <a:ext uri="{FF2B5EF4-FFF2-40B4-BE49-F238E27FC236}">
                <a16:creationId xmlns:a16="http://schemas.microsoft.com/office/drawing/2014/main" id="{0187DA80-6140-4822-BAF8-81809B10F7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21579" y="8818433"/>
            <a:ext cx="1188720" cy="1188720"/>
          </a:xfrm>
          <a:prstGeom prst="rect">
            <a:avLst/>
          </a:prstGeom>
        </p:spPr>
      </p:pic>
      <p:sp>
        <p:nvSpPr>
          <p:cNvPr id="28" name="Rectangle 27">
            <a:extLst>
              <a:ext uri="{FF2B5EF4-FFF2-40B4-BE49-F238E27FC236}">
                <a16:creationId xmlns:a16="http://schemas.microsoft.com/office/drawing/2014/main" id="{14E22285-77E1-495C-B3A2-1A3EFCFD0F5B}"/>
              </a:ext>
            </a:extLst>
          </p:cNvPr>
          <p:cNvSpPr/>
          <p:nvPr/>
        </p:nvSpPr>
        <p:spPr>
          <a:xfrm>
            <a:off x="15171199"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6</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Terminos &amp; </a:t>
            </a:r>
            <a:r>
              <a:rPr lang="en-US" sz="3200" b="1" dirty="0">
                <a:solidFill>
                  <a:schemeClr val="bg1">
                    <a:alpha val="29000"/>
                  </a:schemeClr>
                </a:solidFill>
                <a:latin typeface="Arial" panose="020B0604020202020204"/>
                <a:ea typeface="MS PGothic" charset="-128"/>
              </a:rPr>
              <a:t>Condiciones</a:t>
            </a:r>
          </a:p>
        </p:txBody>
      </p:sp>
      <p:pic>
        <p:nvPicPr>
          <p:cNvPr id="29" name="Graphic 28" descr="Court">
            <a:extLst>
              <a:ext uri="{FF2B5EF4-FFF2-40B4-BE49-F238E27FC236}">
                <a16:creationId xmlns:a16="http://schemas.microsoft.com/office/drawing/2014/main" id="{BC51453E-92A7-40EA-962A-8780380672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157042" y="8760762"/>
            <a:ext cx="1465715" cy="1465715"/>
          </a:xfrm>
          <a:prstGeom prst="rect">
            <a:avLst/>
          </a:prstGeom>
        </p:spPr>
      </p:pic>
      <p:pic>
        <p:nvPicPr>
          <p:cNvPr id="30" name="Gráfico 2" descr="Clip">
            <a:extLst>
              <a:ext uri="{FF2B5EF4-FFF2-40B4-BE49-F238E27FC236}">
                <a16:creationId xmlns:a16="http://schemas.microsoft.com/office/drawing/2014/main" id="{38B3C68D-30D3-4933-9CE9-2C5A0D0DD9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48832" y="8818433"/>
            <a:ext cx="1188720" cy="1188720"/>
          </a:xfrm>
          <a:prstGeom prst="rect">
            <a:avLst/>
          </a:prstGeom>
        </p:spPr>
      </p:pic>
      <p:sp>
        <p:nvSpPr>
          <p:cNvPr id="31" name="Rectangle 30">
            <a:extLst>
              <a:ext uri="{FF2B5EF4-FFF2-40B4-BE49-F238E27FC236}">
                <a16:creationId xmlns:a16="http://schemas.microsoft.com/office/drawing/2014/main" id="{14A617CA-BF48-43BF-98AD-05AC2DAD4E21}"/>
              </a:ext>
            </a:extLst>
          </p:cNvPr>
          <p:cNvSpPr/>
          <p:nvPr/>
        </p:nvSpPr>
        <p:spPr>
          <a:xfrm>
            <a:off x="9198452"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5</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600" b="1" dirty="0">
                <a:solidFill>
                  <a:schemeClr val="bg1">
                    <a:alpha val="29000"/>
                  </a:schemeClr>
                </a:solidFill>
                <a:latin typeface="Arial" panose="020B0604020202020204"/>
                <a:ea typeface="MS PGothic" charset="-128"/>
              </a:rPr>
              <a:t>Roadmap</a:t>
            </a:r>
          </a:p>
        </p:txBody>
      </p:sp>
      <p:pic>
        <p:nvPicPr>
          <p:cNvPr id="32" name="Picture 2" descr="Management, plan, tasks, usability icon">
            <a:extLst>
              <a:ext uri="{FF2B5EF4-FFF2-40B4-BE49-F238E27FC236}">
                <a16:creationId xmlns:a16="http://schemas.microsoft.com/office/drawing/2014/main" id="{4717F313-AF3A-4306-9CE3-991082CC2EB0}"/>
              </a:ext>
            </a:extLst>
          </p:cNvPr>
          <p:cNvPicPr>
            <a:picLocks noChangeAspect="1" noChangeArrowheads="1"/>
          </p:cNvPicPr>
          <p:nvPr/>
        </p:nvPicPr>
        <p:blipFill>
          <a:blip r:embed="rId16" cstate="print">
            <a:duotone>
              <a:prstClr val="black"/>
              <a:schemeClr val="tx2">
                <a:tint val="45000"/>
                <a:satMod val="400000"/>
              </a:schemeClr>
            </a:duotone>
            <a:extLst>
              <a:ext uri="{BEBA8EAE-BF5A-486C-A8C5-ECC9F3942E4B}">
                <a14:imgProps xmlns:a14="http://schemas.microsoft.com/office/drawing/2010/main">
                  <a14:imgLayer r:embed="rId17">
                    <a14:imgEffect>
                      <a14:colorTemperature colorTemp="1500"/>
                    </a14:imgEffect>
                    <a14:imgEffect>
                      <a14:saturation sat="178000"/>
                    </a14:imgEffect>
                  </a14:imgLayer>
                </a14:imgProps>
              </a:ext>
              <a:ext uri="{28A0092B-C50C-407E-A947-70E740481C1C}">
                <a14:useLocalDpi xmlns:a14="http://schemas.microsoft.com/office/drawing/2010/main" val="0"/>
              </a:ext>
            </a:extLst>
          </a:blip>
          <a:srcRect/>
          <a:stretch>
            <a:fillRect/>
          </a:stretch>
        </p:blipFill>
        <p:spPr bwMode="auto">
          <a:xfrm>
            <a:off x="11296317" y="8760762"/>
            <a:ext cx="1386828" cy="138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415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Freeform 4">
            <a:extLst>
              <a:ext uri="{FF2B5EF4-FFF2-40B4-BE49-F238E27FC236}">
                <a16:creationId xmlns:a16="http://schemas.microsoft.com/office/drawing/2014/main" id="{4B5AE9BF-DAE5-4CA5-99DC-7F6203C3AC30}"/>
              </a:ext>
            </a:extLst>
          </p:cNvPr>
          <p:cNvSpPr>
            <a:spLocks/>
          </p:cNvSpPr>
          <p:nvPr>
            <p:custDataLst>
              <p:tags r:id="rId1"/>
            </p:custDataLst>
          </p:nvPr>
        </p:nvSpPr>
        <p:spPr bwMode="auto">
          <a:xfrm>
            <a:off x="11914192" y="11930306"/>
            <a:ext cx="70735" cy="121262"/>
          </a:xfrm>
          <a:custGeom>
            <a:avLst/>
            <a:gdLst>
              <a:gd name="T0" fmla="*/ 0 w 73"/>
              <a:gd name="T1" fmla="*/ 0 h 20"/>
              <a:gd name="T2" fmla="*/ 457 w 73"/>
              <a:gd name="T3" fmla="*/ 14288 h 20"/>
              <a:gd name="T4" fmla="*/ 1827 w 73"/>
              <a:gd name="T5" fmla="*/ 28575 h 20"/>
              <a:gd name="T6" fmla="*/ 3653 w 73"/>
              <a:gd name="T7" fmla="*/ 40005 h 20"/>
              <a:gd name="T8" fmla="*/ 5937 w 73"/>
              <a:gd name="T9" fmla="*/ 57150 h 20"/>
              <a:gd name="T10" fmla="*/ 7307 w 73"/>
              <a:gd name="T11" fmla="*/ 48578 h 20"/>
              <a:gd name="T12" fmla="*/ 8677 w 73"/>
              <a:gd name="T13" fmla="*/ 37148 h 20"/>
              <a:gd name="T14" fmla="*/ 10503 w 73"/>
              <a:gd name="T15" fmla="*/ 31433 h 20"/>
              <a:gd name="T16" fmla="*/ 12330 w 73"/>
              <a:gd name="T17" fmla="*/ 28575 h 20"/>
              <a:gd name="T18" fmla="*/ 16440 w 73"/>
              <a:gd name="T19" fmla="*/ 22860 h 20"/>
              <a:gd name="T20" fmla="*/ 21007 w 73"/>
              <a:gd name="T21" fmla="*/ 20003 h 20"/>
              <a:gd name="T22" fmla="*/ 24660 w 73"/>
              <a:gd name="T23" fmla="*/ 20003 h 20"/>
              <a:gd name="T24" fmla="*/ 28770 w 73"/>
              <a:gd name="T25" fmla="*/ 17145 h 20"/>
              <a:gd name="T26" fmla="*/ 30140 w 73"/>
              <a:gd name="T27" fmla="*/ 14288 h 20"/>
              <a:gd name="T28" fmla="*/ 31510 w 73"/>
              <a:gd name="T29" fmla="*/ 11430 h 20"/>
              <a:gd name="T30" fmla="*/ 32424 w 73"/>
              <a:gd name="T31" fmla="*/ 5715 h 20"/>
              <a:gd name="T32" fmla="*/ 33337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55" name="Freeform 5">
            <a:extLst>
              <a:ext uri="{FF2B5EF4-FFF2-40B4-BE49-F238E27FC236}">
                <a16:creationId xmlns:a16="http://schemas.microsoft.com/office/drawing/2014/main" id="{6479E628-6D75-48E0-97A4-FE13478C8E1D}"/>
              </a:ext>
            </a:extLst>
          </p:cNvPr>
          <p:cNvSpPr>
            <a:spLocks/>
          </p:cNvSpPr>
          <p:nvPr>
            <p:custDataLst>
              <p:tags r:id="rId2"/>
            </p:custDataLst>
          </p:nvPr>
        </p:nvSpPr>
        <p:spPr bwMode="auto">
          <a:xfrm>
            <a:off x="8006877" y="3657577"/>
            <a:ext cx="1663977" cy="946514"/>
          </a:xfrm>
          <a:custGeom>
            <a:avLst/>
            <a:gdLst>
              <a:gd name="T0" fmla="*/ 605085 w 1808"/>
              <a:gd name="T1" fmla="*/ 423521 h 850"/>
              <a:gd name="T2" fmla="*/ 604651 w 1808"/>
              <a:gd name="T3" fmla="*/ 395181 h 850"/>
              <a:gd name="T4" fmla="*/ 595543 w 1808"/>
              <a:gd name="T5" fmla="*/ 340076 h 850"/>
              <a:gd name="T6" fmla="*/ 573855 w 1808"/>
              <a:gd name="T7" fmla="*/ 336403 h 850"/>
              <a:gd name="T8" fmla="*/ 548263 w 1808"/>
              <a:gd name="T9" fmla="*/ 335353 h 850"/>
              <a:gd name="T10" fmla="*/ 491876 w 1808"/>
              <a:gd name="T11" fmla="*/ 305439 h 850"/>
              <a:gd name="T12" fmla="*/ 422041 w 1808"/>
              <a:gd name="T13" fmla="*/ 281823 h 850"/>
              <a:gd name="T14" fmla="*/ 409029 w 1808"/>
              <a:gd name="T15" fmla="*/ 264504 h 850"/>
              <a:gd name="T16" fmla="*/ 390811 w 1808"/>
              <a:gd name="T17" fmla="*/ 270802 h 850"/>
              <a:gd name="T18" fmla="*/ 368256 w 1808"/>
              <a:gd name="T19" fmla="*/ 299141 h 850"/>
              <a:gd name="T20" fmla="*/ 292783 w 1808"/>
              <a:gd name="T21" fmla="*/ 324857 h 850"/>
              <a:gd name="T22" fmla="*/ 294084 w 1808"/>
              <a:gd name="T23" fmla="*/ 303340 h 850"/>
              <a:gd name="T24" fmla="*/ 312736 w 1808"/>
              <a:gd name="T25" fmla="*/ 287596 h 850"/>
              <a:gd name="T26" fmla="*/ 340930 w 1808"/>
              <a:gd name="T27" fmla="*/ 286021 h 850"/>
              <a:gd name="T28" fmla="*/ 314037 w 1808"/>
              <a:gd name="T29" fmla="*/ 277099 h 850"/>
              <a:gd name="T30" fmla="*/ 250709 w 1808"/>
              <a:gd name="T31" fmla="*/ 309113 h 850"/>
              <a:gd name="T32" fmla="*/ 237263 w 1808"/>
              <a:gd name="T33" fmla="*/ 328006 h 850"/>
              <a:gd name="T34" fmla="*/ 228154 w 1808"/>
              <a:gd name="T35" fmla="*/ 341126 h 850"/>
              <a:gd name="T36" fmla="*/ 196056 w 1808"/>
              <a:gd name="T37" fmla="*/ 343225 h 850"/>
              <a:gd name="T38" fmla="*/ 166127 w 1808"/>
              <a:gd name="T39" fmla="*/ 368416 h 850"/>
              <a:gd name="T40" fmla="*/ 109306 w 1808"/>
              <a:gd name="T41" fmla="*/ 393607 h 850"/>
              <a:gd name="T42" fmla="*/ 45544 w 1808"/>
              <a:gd name="T43" fmla="*/ 423521 h 850"/>
              <a:gd name="T44" fmla="*/ 1735 w 1808"/>
              <a:gd name="T45" fmla="*/ 426670 h 850"/>
              <a:gd name="T46" fmla="*/ 6073 w 1808"/>
              <a:gd name="T47" fmla="*/ 414075 h 850"/>
              <a:gd name="T48" fmla="*/ 55087 w 1808"/>
              <a:gd name="T49" fmla="*/ 399380 h 850"/>
              <a:gd name="T50" fmla="*/ 114944 w 1808"/>
              <a:gd name="T51" fmla="*/ 365267 h 850"/>
              <a:gd name="T52" fmla="*/ 130126 w 1808"/>
              <a:gd name="T53" fmla="*/ 328531 h 850"/>
              <a:gd name="T54" fmla="*/ 109739 w 1808"/>
              <a:gd name="T55" fmla="*/ 344800 h 850"/>
              <a:gd name="T56" fmla="*/ 65063 w 1808"/>
              <a:gd name="T57" fmla="*/ 337452 h 850"/>
              <a:gd name="T58" fmla="*/ 74605 w 1808"/>
              <a:gd name="T59" fmla="*/ 320134 h 850"/>
              <a:gd name="T60" fmla="*/ 104101 w 1808"/>
              <a:gd name="T61" fmla="*/ 287071 h 850"/>
              <a:gd name="T62" fmla="*/ 65930 w 1808"/>
              <a:gd name="T63" fmla="*/ 301765 h 850"/>
              <a:gd name="T64" fmla="*/ 62027 w 1808"/>
              <a:gd name="T65" fmla="*/ 281298 h 850"/>
              <a:gd name="T66" fmla="*/ 150078 w 1808"/>
              <a:gd name="T67" fmla="*/ 199428 h 850"/>
              <a:gd name="T68" fmla="*/ 192586 w 1808"/>
              <a:gd name="T69" fmla="*/ 200477 h 850"/>
              <a:gd name="T70" fmla="*/ 246805 w 1808"/>
              <a:gd name="T71" fmla="*/ 183158 h 850"/>
              <a:gd name="T72" fmla="*/ 256782 w 1808"/>
              <a:gd name="T73" fmla="*/ 160592 h 850"/>
              <a:gd name="T74" fmla="*/ 219479 w 1808"/>
              <a:gd name="T75" fmla="*/ 173712 h 850"/>
              <a:gd name="T76" fmla="*/ 189984 w 1808"/>
              <a:gd name="T77" fmla="*/ 166889 h 850"/>
              <a:gd name="T78" fmla="*/ 204731 w 1808"/>
              <a:gd name="T79" fmla="*/ 150620 h 850"/>
              <a:gd name="T80" fmla="*/ 308398 w 1808"/>
              <a:gd name="T81" fmla="*/ 124905 h 850"/>
              <a:gd name="T82" fmla="*/ 324881 w 1808"/>
              <a:gd name="T83" fmla="*/ 110210 h 850"/>
              <a:gd name="T84" fmla="*/ 296687 w 1808"/>
              <a:gd name="T85" fmla="*/ 92366 h 850"/>
              <a:gd name="T86" fmla="*/ 320543 w 1808"/>
              <a:gd name="T87" fmla="*/ 57204 h 850"/>
              <a:gd name="T88" fmla="*/ 428548 w 1808"/>
              <a:gd name="T89" fmla="*/ 14170 h 850"/>
              <a:gd name="T90" fmla="*/ 501852 w 1808"/>
              <a:gd name="T91" fmla="*/ 4723 h 850"/>
              <a:gd name="T92" fmla="*/ 553902 w 1808"/>
              <a:gd name="T93" fmla="*/ 1050 h 850"/>
              <a:gd name="T94" fmla="*/ 587301 w 1808"/>
              <a:gd name="T95" fmla="*/ 5248 h 850"/>
              <a:gd name="T96" fmla="*/ 657569 w 1808"/>
              <a:gd name="T97" fmla="*/ 17844 h 850"/>
              <a:gd name="T98" fmla="*/ 763839 w 1808"/>
              <a:gd name="T99" fmla="*/ 21517 h 850"/>
              <a:gd name="T100" fmla="*/ 558240 w 1808"/>
              <a:gd name="T101" fmla="*/ 283397 h 850"/>
              <a:gd name="T102" fmla="*/ 572987 w 1808"/>
              <a:gd name="T103" fmla="*/ 299666 h 850"/>
              <a:gd name="T104" fmla="*/ 575590 w 1808"/>
              <a:gd name="T105" fmla="*/ 315410 h 850"/>
              <a:gd name="T106" fmla="*/ 599446 w 1808"/>
              <a:gd name="T107" fmla="*/ 314361 h 850"/>
              <a:gd name="T108" fmla="*/ 619833 w 1808"/>
              <a:gd name="T109" fmla="*/ 302815 h 850"/>
              <a:gd name="T110" fmla="*/ 639785 w 1808"/>
              <a:gd name="T111" fmla="*/ 350048 h 850"/>
              <a:gd name="T112" fmla="*/ 634147 w 1808"/>
              <a:gd name="T113" fmla="*/ 370515 h 850"/>
              <a:gd name="T114" fmla="*/ 628508 w 1808"/>
              <a:gd name="T115" fmla="*/ 389409 h 850"/>
              <a:gd name="T116" fmla="*/ 640653 w 1808"/>
              <a:gd name="T117" fmla="*/ 410926 h 850"/>
              <a:gd name="T118" fmla="*/ 640653 w 1808"/>
              <a:gd name="T119" fmla="*/ 425620 h 850"/>
              <a:gd name="T120" fmla="*/ 618531 w 1808"/>
              <a:gd name="T121" fmla="*/ 445038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56" name="Freeform 6">
            <a:extLst>
              <a:ext uri="{FF2B5EF4-FFF2-40B4-BE49-F238E27FC236}">
                <a16:creationId xmlns:a16="http://schemas.microsoft.com/office/drawing/2014/main" id="{907D1D90-FE86-4450-8525-DD79BCF1CA57}"/>
              </a:ext>
            </a:extLst>
          </p:cNvPr>
          <p:cNvSpPr>
            <a:spLocks/>
          </p:cNvSpPr>
          <p:nvPr>
            <p:custDataLst>
              <p:tags r:id="rId3"/>
            </p:custDataLst>
          </p:nvPr>
        </p:nvSpPr>
        <p:spPr bwMode="auto">
          <a:xfrm>
            <a:off x="8983706" y="4964506"/>
            <a:ext cx="2930486" cy="1633663"/>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57" name="Freeform 7">
            <a:extLst>
              <a:ext uri="{FF2B5EF4-FFF2-40B4-BE49-F238E27FC236}">
                <a16:creationId xmlns:a16="http://schemas.microsoft.com/office/drawing/2014/main" id="{3D96EEB2-7969-4DAB-B0E5-9B3E3B50D046}"/>
              </a:ext>
            </a:extLst>
          </p:cNvPr>
          <p:cNvSpPr>
            <a:spLocks/>
          </p:cNvSpPr>
          <p:nvPr>
            <p:custDataLst>
              <p:tags r:id="rId4"/>
            </p:custDataLst>
          </p:nvPr>
        </p:nvSpPr>
        <p:spPr bwMode="auto">
          <a:xfrm>
            <a:off x="10752102" y="8255410"/>
            <a:ext cx="720832" cy="1253036"/>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58" name="Freeform 8">
            <a:extLst>
              <a:ext uri="{FF2B5EF4-FFF2-40B4-BE49-F238E27FC236}">
                <a16:creationId xmlns:a16="http://schemas.microsoft.com/office/drawing/2014/main" id="{6DB452A5-75CA-416B-9BD4-89E4586C2324}"/>
              </a:ext>
            </a:extLst>
          </p:cNvPr>
          <p:cNvSpPr>
            <a:spLocks/>
          </p:cNvSpPr>
          <p:nvPr>
            <p:custDataLst>
              <p:tags r:id="rId5"/>
            </p:custDataLst>
          </p:nvPr>
        </p:nvSpPr>
        <p:spPr bwMode="auto">
          <a:xfrm>
            <a:off x="11388726" y="9451182"/>
            <a:ext cx="555781" cy="2398283"/>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59" name="Freeform 9">
            <a:extLst>
              <a:ext uri="{FF2B5EF4-FFF2-40B4-BE49-F238E27FC236}">
                <a16:creationId xmlns:a16="http://schemas.microsoft.com/office/drawing/2014/main" id="{2946E04D-52F7-4A23-B6A3-1B77D20C35C0}"/>
              </a:ext>
            </a:extLst>
          </p:cNvPr>
          <p:cNvSpPr>
            <a:spLocks/>
          </p:cNvSpPr>
          <p:nvPr>
            <p:custDataLst>
              <p:tags r:id="rId6"/>
            </p:custDataLst>
          </p:nvPr>
        </p:nvSpPr>
        <p:spPr bwMode="auto">
          <a:xfrm>
            <a:off x="11186623" y="7928676"/>
            <a:ext cx="2051339" cy="2553228"/>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60" name="Freeform 10">
            <a:extLst>
              <a:ext uri="{FF2B5EF4-FFF2-40B4-BE49-F238E27FC236}">
                <a16:creationId xmlns:a16="http://schemas.microsoft.com/office/drawing/2014/main" id="{4824062C-E875-4F1A-BCD2-3CA1514B5EB9}"/>
              </a:ext>
            </a:extLst>
          </p:cNvPr>
          <p:cNvSpPr>
            <a:spLocks/>
          </p:cNvSpPr>
          <p:nvPr>
            <p:custDataLst>
              <p:tags r:id="rId7"/>
            </p:custDataLst>
          </p:nvPr>
        </p:nvSpPr>
        <p:spPr bwMode="auto">
          <a:xfrm>
            <a:off x="15669930" y="5692075"/>
            <a:ext cx="148209" cy="104421"/>
          </a:xfrm>
          <a:custGeom>
            <a:avLst/>
            <a:gdLst>
              <a:gd name="T0" fmla="*/ 40782 w 161"/>
              <a:gd name="T1" fmla="*/ 0 h 93"/>
              <a:gd name="T2" fmla="*/ 46422 w 161"/>
              <a:gd name="T3" fmla="*/ 9525 h 93"/>
              <a:gd name="T4" fmla="*/ 48591 w 161"/>
              <a:gd name="T5" fmla="*/ 6350 h 93"/>
              <a:gd name="T6" fmla="*/ 50761 w 161"/>
              <a:gd name="T7" fmla="*/ 4233 h 93"/>
              <a:gd name="T8" fmla="*/ 52930 w 161"/>
              <a:gd name="T9" fmla="*/ 2646 h 93"/>
              <a:gd name="T10" fmla="*/ 55099 w 161"/>
              <a:gd name="T11" fmla="*/ 1588 h 93"/>
              <a:gd name="T12" fmla="*/ 59438 w 161"/>
              <a:gd name="T13" fmla="*/ 529 h 93"/>
              <a:gd name="T14" fmla="*/ 64210 w 161"/>
              <a:gd name="T15" fmla="*/ 0 h 93"/>
              <a:gd name="T16" fmla="*/ 65511 w 161"/>
              <a:gd name="T17" fmla="*/ 0 h 93"/>
              <a:gd name="T18" fmla="*/ 69850 w 161"/>
              <a:gd name="T19" fmla="*/ 0 h 93"/>
              <a:gd name="T20" fmla="*/ 69850 w 161"/>
              <a:gd name="T21" fmla="*/ 48684 h 93"/>
              <a:gd name="T22" fmla="*/ 67247 w 161"/>
              <a:gd name="T23" fmla="*/ 49213 h 93"/>
              <a:gd name="T24" fmla="*/ 65078 w 161"/>
              <a:gd name="T25" fmla="*/ 49213 h 93"/>
              <a:gd name="T26" fmla="*/ 62908 w 161"/>
              <a:gd name="T27" fmla="*/ 48684 h 93"/>
              <a:gd name="T28" fmla="*/ 60739 w 161"/>
              <a:gd name="T29" fmla="*/ 48155 h 93"/>
              <a:gd name="T30" fmla="*/ 55967 w 161"/>
              <a:gd name="T31" fmla="*/ 46567 h 93"/>
              <a:gd name="T32" fmla="*/ 52062 w 161"/>
              <a:gd name="T33" fmla="*/ 43392 h 93"/>
              <a:gd name="T34" fmla="*/ 48157 w 161"/>
              <a:gd name="T35" fmla="*/ 39688 h 93"/>
              <a:gd name="T36" fmla="*/ 45120 w 161"/>
              <a:gd name="T37" fmla="*/ 35455 h 93"/>
              <a:gd name="T38" fmla="*/ 42084 w 161"/>
              <a:gd name="T39" fmla="*/ 31221 h 93"/>
              <a:gd name="T40" fmla="*/ 40782 w 161"/>
              <a:gd name="T41" fmla="*/ 25929 h 93"/>
              <a:gd name="T42" fmla="*/ 39914 w 161"/>
              <a:gd name="T43" fmla="*/ 26459 h 93"/>
              <a:gd name="T44" fmla="*/ 38613 w 161"/>
              <a:gd name="T45" fmla="*/ 26988 h 93"/>
              <a:gd name="T46" fmla="*/ 37311 w 161"/>
              <a:gd name="T47" fmla="*/ 26988 h 93"/>
              <a:gd name="T48" fmla="*/ 36443 w 161"/>
              <a:gd name="T49" fmla="*/ 26988 h 93"/>
              <a:gd name="T50" fmla="*/ 33840 w 161"/>
              <a:gd name="T51" fmla="*/ 26459 h 93"/>
              <a:gd name="T52" fmla="*/ 32105 w 161"/>
              <a:gd name="T53" fmla="*/ 25929 h 93"/>
              <a:gd name="T54" fmla="*/ 28200 w 161"/>
              <a:gd name="T55" fmla="*/ 25400 h 93"/>
              <a:gd name="T56" fmla="*/ 23862 w 161"/>
              <a:gd name="T57" fmla="*/ 23813 h 93"/>
              <a:gd name="T58" fmla="*/ 19089 w 161"/>
              <a:gd name="T59" fmla="*/ 21167 h 93"/>
              <a:gd name="T60" fmla="*/ 13883 w 161"/>
              <a:gd name="T61" fmla="*/ 17992 h 93"/>
              <a:gd name="T62" fmla="*/ 9111 w 161"/>
              <a:gd name="T63" fmla="*/ 13758 h 93"/>
              <a:gd name="T64" fmla="*/ 5206 w 161"/>
              <a:gd name="T65" fmla="*/ 9525 h 93"/>
              <a:gd name="T66" fmla="*/ 3471 w 161"/>
              <a:gd name="T67" fmla="*/ 7408 h 93"/>
              <a:gd name="T68" fmla="*/ 2169 w 161"/>
              <a:gd name="T69" fmla="*/ 4763 h 93"/>
              <a:gd name="T70" fmla="*/ 1302 w 161"/>
              <a:gd name="T71" fmla="*/ 2646 h 93"/>
              <a:gd name="T72" fmla="*/ 0 w 161"/>
              <a:gd name="T73" fmla="*/ 0 h 93"/>
              <a:gd name="T74" fmla="*/ 40782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61" name="Freeform 11">
            <a:extLst>
              <a:ext uri="{FF2B5EF4-FFF2-40B4-BE49-F238E27FC236}">
                <a16:creationId xmlns:a16="http://schemas.microsoft.com/office/drawing/2014/main" id="{202311E5-AD13-4211-9514-8A6084CA87D0}"/>
              </a:ext>
            </a:extLst>
          </p:cNvPr>
          <p:cNvSpPr>
            <a:spLocks/>
          </p:cNvSpPr>
          <p:nvPr>
            <p:custDataLst>
              <p:tags r:id="rId8"/>
            </p:custDataLst>
          </p:nvPr>
        </p:nvSpPr>
        <p:spPr bwMode="auto">
          <a:xfrm>
            <a:off x="14605523" y="5425975"/>
            <a:ext cx="175156" cy="340205"/>
          </a:xfrm>
          <a:custGeom>
            <a:avLst/>
            <a:gdLst>
              <a:gd name="T0" fmla="*/ 16338 w 192"/>
              <a:gd name="T1" fmla="*/ 1567 h 307"/>
              <a:gd name="T2" fmla="*/ 15908 w 192"/>
              <a:gd name="T3" fmla="*/ 0 h 307"/>
              <a:gd name="T4" fmla="*/ 24507 w 192"/>
              <a:gd name="T5" fmla="*/ 1567 h 307"/>
              <a:gd name="T6" fmla="*/ 47294 w 192"/>
              <a:gd name="T7" fmla="*/ 7312 h 307"/>
              <a:gd name="T8" fmla="*/ 66642 w 192"/>
              <a:gd name="T9" fmla="*/ 13057 h 307"/>
              <a:gd name="T10" fmla="*/ 77821 w 192"/>
              <a:gd name="T11" fmla="*/ 14624 h 307"/>
              <a:gd name="T12" fmla="*/ 82550 w 192"/>
              <a:gd name="T13" fmla="*/ 18279 h 307"/>
              <a:gd name="T14" fmla="*/ 80830 w 192"/>
              <a:gd name="T15" fmla="*/ 24547 h 307"/>
              <a:gd name="T16" fmla="*/ 75241 w 192"/>
              <a:gd name="T17" fmla="*/ 42826 h 307"/>
              <a:gd name="T18" fmla="*/ 67932 w 192"/>
              <a:gd name="T19" fmla="*/ 66328 h 307"/>
              <a:gd name="T20" fmla="*/ 63202 w 192"/>
              <a:gd name="T21" fmla="*/ 86175 h 307"/>
              <a:gd name="T22" fmla="*/ 62772 w 192"/>
              <a:gd name="T23" fmla="*/ 108110 h 307"/>
              <a:gd name="T24" fmla="*/ 61913 w 192"/>
              <a:gd name="T25" fmla="*/ 130045 h 307"/>
              <a:gd name="T26" fmla="*/ 57613 w 192"/>
              <a:gd name="T27" fmla="*/ 144669 h 307"/>
              <a:gd name="T28" fmla="*/ 45574 w 192"/>
              <a:gd name="T29" fmla="*/ 154592 h 307"/>
              <a:gd name="T30" fmla="*/ 35686 w 192"/>
              <a:gd name="T31" fmla="*/ 158248 h 307"/>
              <a:gd name="T32" fmla="*/ 30956 w 192"/>
              <a:gd name="T33" fmla="*/ 160337 h 307"/>
              <a:gd name="T34" fmla="*/ 22357 w 192"/>
              <a:gd name="T35" fmla="*/ 159292 h 307"/>
              <a:gd name="T36" fmla="*/ 13758 w 192"/>
              <a:gd name="T37" fmla="*/ 151981 h 307"/>
              <a:gd name="T38" fmla="*/ 12898 w 192"/>
              <a:gd name="T39" fmla="*/ 144669 h 307"/>
              <a:gd name="T40" fmla="*/ 9459 w 192"/>
              <a:gd name="T41" fmla="*/ 134223 h 307"/>
              <a:gd name="T42" fmla="*/ 4299 w 192"/>
              <a:gd name="T43" fmla="*/ 120644 h 307"/>
              <a:gd name="T44" fmla="*/ 860 w 192"/>
              <a:gd name="T45" fmla="*/ 110199 h 307"/>
              <a:gd name="T46" fmla="*/ 0 w 192"/>
              <a:gd name="T47" fmla="*/ 102887 h 307"/>
              <a:gd name="T48" fmla="*/ 0 w 192"/>
              <a:gd name="T49" fmla="*/ 94009 h 307"/>
              <a:gd name="T50" fmla="*/ 860 w 192"/>
              <a:gd name="T51" fmla="*/ 86175 h 307"/>
              <a:gd name="T52" fmla="*/ 4729 w 192"/>
              <a:gd name="T53" fmla="*/ 75729 h 307"/>
              <a:gd name="T54" fmla="*/ 14188 w 192"/>
              <a:gd name="T55" fmla="*/ 56927 h 307"/>
              <a:gd name="T56" fmla="*/ 20638 w 192"/>
              <a:gd name="T57" fmla="*/ 42304 h 307"/>
              <a:gd name="T58" fmla="*/ 22357 w 192"/>
              <a:gd name="T59" fmla="*/ 32381 h 307"/>
              <a:gd name="T60" fmla="*/ 22787 w 192"/>
              <a:gd name="T61" fmla="*/ 21413 h 307"/>
              <a:gd name="T62" fmla="*/ 23647 w 192"/>
              <a:gd name="T63" fmla="*/ 15668 h 307"/>
              <a:gd name="T64" fmla="*/ 24507 w 192"/>
              <a:gd name="T65" fmla="*/ 13579 h 307"/>
              <a:gd name="T66" fmla="*/ 25797 w 192"/>
              <a:gd name="T67" fmla="*/ 11490 h 307"/>
              <a:gd name="T68" fmla="*/ 18918 w 192"/>
              <a:gd name="T69" fmla="*/ 3656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62" name="Freeform 12">
            <a:extLst>
              <a:ext uri="{FF2B5EF4-FFF2-40B4-BE49-F238E27FC236}">
                <a16:creationId xmlns:a16="http://schemas.microsoft.com/office/drawing/2014/main" id="{03FA8661-D24A-42BE-BD2D-07F217CE3615}"/>
              </a:ext>
            </a:extLst>
          </p:cNvPr>
          <p:cNvSpPr>
            <a:spLocks/>
          </p:cNvSpPr>
          <p:nvPr>
            <p:custDataLst>
              <p:tags r:id="rId9"/>
            </p:custDataLst>
          </p:nvPr>
        </p:nvSpPr>
        <p:spPr bwMode="auto">
          <a:xfrm>
            <a:off x="14777311" y="4334621"/>
            <a:ext cx="363785" cy="572624"/>
          </a:xfrm>
          <a:custGeom>
            <a:avLst/>
            <a:gdLst>
              <a:gd name="T0" fmla="*/ 11200 w 398"/>
              <a:gd name="T1" fmla="*/ 1042 h 518"/>
              <a:gd name="T2" fmla="*/ 40924 w 398"/>
              <a:gd name="T3" fmla="*/ 6773 h 518"/>
              <a:gd name="T4" fmla="*/ 49970 w 398"/>
              <a:gd name="T5" fmla="*/ 11983 h 518"/>
              <a:gd name="T6" fmla="*/ 34462 w 398"/>
              <a:gd name="T7" fmla="*/ 24487 h 518"/>
              <a:gd name="T8" fmla="*/ 27570 w 398"/>
              <a:gd name="T9" fmla="*/ 32302 h 518"/>
              <a:gd name="T10" fmla="*/ 33170 w 398"/>
              <a:gd name="T11" fmla="*/ 35949 h 518"/>
              <a:gd name="T12" fmla="*/ 71940 w 398"/>
              <a:gd name="T13" fmla="*/ 41159 h 518"/>
              <a:gd name="T14" fmla="*/ 90464 w 398"/>
              <a:gd name="T15" fmla="*/ 56788 h 518"/>
              <a:gd name="T16" fmla="*/ 66340 w 398"/>
              <a:gd name="T17" fmla="*/ 66166 h 518"/>
              <a:gd name="T18" fmla="*/ 63324 w 398"/>
              <a:gd name="T19" fmla="*/ 71897 h 518"/>
              <a:gd name="T20" fmla="*/ 82279 w 398"/>
              <a:gd name="T21" fmla="*/ 74502 h 518"/>
              <a:gd name="T22" fmla="*/ 90894 w 398"/>
              <a:gd name="T23" fmla="*/ 81275 h 518"/>
              <a:gd name="T24" fmla="*/ 104679 w 398"/>
              <a:gd name="T25" fmla="*/ 99510 h 518"/>
              <a:gd name="T26" fmla="*/ 111141 w 398"/>
              <a:gd name="T27" fmla="*/ 110451 h 518"/>
              <a:gd name="T28" fmla="*/ 112003 w 398"/>
              <a:gd name="T29" fmla="*/ 123476 h 518"/>
              <a:gd name="T30" fmla="*/ 117172 w 398"/>
              <a:gd name="T31" fmla="*/ 132333 h 518"/>
              <a:gd name="T32" fmla="*/ 123203 w 398"/>
              <a:gd name="T33" fmla="*/ 145357 h 518"/>
              <a:gd name="T34" fmla="*/ 131818 w 398"/>
              <a:gd name="T35" fmla="*/ 154735 h 518"/>
              <a:gd name="T36" fmla="*/ 140865 w 398"/>
              <a:gd name="T37" fmla="*/ 166718 h 518"/>
              <a:gd name="T38" fmla="*/ 149049 w 398"/>
              <a:gd name="T39" fmla="*/ 175575 h 518"/>
              <a:gd name="T40" fmla="*/ 159388 w 398"/>
              <a:gd name="T41" fmla="*/ 177659 h 518"/>
              <a:gd name="T42" fmla="*/ 170588 w 398"/>
              <a:gd name="T43" fmla="*/ 190163 h 518"/>
              <a:gd name="T44" fmla="*/ 170158 w 398"/>
              <a:gd name="T45" fmla="*/ 205793 h 518"/>
              <a:gd name="T46" fmla="*/ 164558 w 398"/>
              <a:gd name="T47" fmla="*/ 210482 h 518"/>
              <a:gd name="T48" fmla="*/ 158096 w 398"/>
              <a:gd name="T49" fmla="*/ 216213 h 518"/>
              <a:gd name="T50" fmla="*/ 158527 w 398"/>
              <a:gd name="T51" fmla="*/ 221944 h 518"/>
              <a:gd name="T52" fmla="*/ 161973 w 398"/>
              <a:gd name="T53" fmla="*/ 230800 h 518"/>
              <a:gd name="T54" fmla="*/ 154650 w 398"/>
              <a:gd name="T55" fmla="*/ 241220 h 518"/>
              <a:gd name="T56" fmla="*/ 62894 w 398"/>
              <a:gd name="T57" fmla="*/ 260497 h 518"/>
              <a:gd name="T58" fmla="*/ 29293 w 398"/>
              <a:gd name="T59" fmla="*/ 264665 h 518"/>
              <a:gd name="T60" fmla="*/ 22831 w 398"/>
              <a:gd name="T61" fmla="*/ 269875 h 518"/>
              <a:gd name="T62" fmla="*/ 24985 w 398"/>
              <a:gd name="T63" fmla="*/ 256850 h 518"/>
              <a:gd name="T64" fmla="*/ 30585 w 398"/>
              <a:gd name="T65" fmla="*/ 247993 h 518"/>
              <a:gd name="T66" fmla="*/ 49109 w 398"/>
              <a:gd name="T67" fmla="*/ 238615 h 518"/>
              <a:gd name="T68" fmla="*/ 74094 w 398"/>
              <a:gd name="T69" fmla="*/ 228716 h 518"/>
              <a:gd name="T70" fmla="*/ 77109 w 398"/>
              <a:gd name="T71" fmla="*/ 221944 h 518"/>
              <a:gd name="T72" fmla="*/ 73663 w 398"/>
              <a:gd name="T73" fmla="*/ 226111 h 518"/>
              <a:gd name="T74" fmla="*/ 47816 w 398"/>
              <a:gd name="T75" fmla="*/ 225069 h 518"/>
              <a:gd name="T76" fmla="*/ 32739 w 398"/>
              <a:gd name="T77" fmla="*/ 218818 h 518"/>
              <a:gd name="T78" fmla="*/ 33170 w 398"/>
              <a:gd name="T79" fmla="*/ 209440 h 518"/>
              <a:gd name="T80" fmla="*/ 40924 w 398"/>
              <a:gd name="T81" fmla="*/ 203709 h 518"/>
              <a:gd name="T82" fmla="*/ 37478 w 398"/>
              <a:gd name="T83" fmla="*/ 183390 h 518"/>
              <a:gd name="T84" fmla="*/ 45232 w 398"/>
              <a:gd name="T85" fmla="*/ 171407 h 518"/>
              <a:gd name="T86" fmla="*/ 66340 w 398"/>
              <a:gd name="T87" fmla="*/ 160987 h 518"/>
              <a:gd name="T88" fmla="*/ 74094 w 398"/>
              <a:gd name="T89" fmla="*/ 151609 h 518"/>
              <a:gd name="T90" fmla="*/ 63755 w 398"/>
              <a:gd name="T91" fmla="*/ 141189 h 518"/>
              <a:gd name="T92" fmla="*/ 59878 w 398"/>
              <a:gd name="T93" fmla="*/ 128686 h 518"/>
              <a:gd name="T94" fmla="*/ 40493 w 398"/>
              <a:gd name="T95" fmla="*/ 124518 h 518"/>
              <a:gd name="T96" fmla="*/ 34462 w 398"/>
              <a:gd name="T97" fmla="*/ 112535 h 518"/>
              <a:gd name="T98" fmla="*/ 38770 w 398"/>
              <a:gd name="T99" fmla="*/ 100031 h 518"/>
              <a:gd name="T100" fmla="*/ 43078 w 398"/>
              <a:gd name="T101" fmla="*/ 87527 h 518"/>
              <a:gd name="T102" fmla="*/ 31447 w 398"/>
              <a:gd name="T103" fmla="*/ 96905 h 518"/>
              <a:gd name="T104" fmla="*/ 9477 w 398"/>
              <a:gd name="T105" fmla="*/ 84401 h 518"/>
              <a:gd name="T106" fmla="*/ 8616 w 398"/>
              <a:gd name="T107" fmla="*/ 73981 h 518"/>
              <a:gd name="T108" fmla="*/ 6031 w 398"/>
              <a:gd name="T109" fmla="*/ 68250 h 518"/>
              <a:gd name="T110" fmla="*/ 8616 w 398"/>
              <a:gd name="T111" fmla="*/ 32823 h 518"/>
              <a:gd name="T112" fmla="*/ 8185 w 398"/>
              <a:gd name="T113" fmla="*/ 25529 h 518"/>
              <a:gd name="T114" fmla="*/ 1723 w 398"/>
              <a:gd name="T115" fmla="*/ 20840 h 518"/>
              <a:gd name="T116" fmla="*/ 8616 w 398"/>
              <a:gd name="T117" fmla="*/ 9899 h 518"/>
              <a:gd name="T118" fmla="*/ 1292 w 398"/>
              <a:gd name="T119" fmla="*/ 4689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63" name="Freeform 13">
            <a:extLst>
              <a:ext uri="{FF2B5EF4-FFF2-40B4-BE49-F238E27FC236}">
                <a16:creationId xmlns:a16="http://schemas.microsoft.com/office/drawing/2014/main" id="{BA695C76-1480-49B4-BBEB-6742BD91B2C0}"/>
              </a:ext>
            </a:extLst>
          </p:cNvPr>
          <p:cNvSpPr>
            <a:spLocks/>
          </p:cNvSpPr>
          <p:nvPr>
            <p:custDataLst>
              <p:tags r:id="rId10"/>
            </p:custDataLst>
          </p:nvPr>
        </p:nvSpPr>
        <p:spPr bwMode="auto">
          <a:xfrm>
            <a:off x="15538564" y="4977980"/>
            <a:ext cx="360415" cy="161682"/>
          </a:xfrm>
          <a:custGeom>
            <a:avLst/>
            <a:gdLst>
              <a:gd name="T0" fmla="*/ 84486 w 382"/>
              <a:gd name="T1" fmla="*/ 10812 h 148"/>
              <a:gd name="T2" fmla="*/ 78706 w 382"/>
              <a:gd name="T3" fmla="*/ 15961 h 148"/>
              <a:gd name="T4" fmla="*/ 77372 w 382"/>
              <a:gd name="T5" fmla="*/ 23169 h 148"/>
              <a:gd name="T6" fmla="*/ 74704 w 382"/>
              <a:gd name="T7" fmla="*/ 27288 h 148"/>
              <a:gd name="T8" fmla="*/ 73814 w 382"/>
              <a:gd name="T9" fmla="*/ 31407 h 148"/>
              <a:gd name="T10" fmla="*/ 78706 w 382"/>
              <a:gd name="T11" fmla="*/ 38100 h 148"/>
              <a:gd name="T12" fmla="*/ 68923 w 382"/>
              <a:gd name="T13" fmla="*/ 44278 h 148"/>
              <a:gd name="T14" fmla="*/ 48024 w 382"/>
              <a:gd name="T15" fmla="*/ 49427 h 148"/>
              <a:gd name="T16" fmla="*/ 34239 w 382"/>
              <a:gd name="T17" fmla="*/ 49942 h 148"/>
              <a:gd name="T18" fmla="*/ 23123 w 382"/>
              <a:gd name="T19" fmla="*/ 48912 h 148"/>
              <a:gd name="T20" fmla="*/ 1779 w 382"/>
              <a:gd name="T21" fmla="*/ 57150 h 148"/>
              <a:gd name="T22" fmla="*/ 0 w 382"/>
              <a:gd name="T23" fmla="*/ 66418 h 148"/>
              <a:gd name="T24" fmla="*/ 1779 w 382"/>
              <a:gd name="T25" fmla="*/ 67447 h 148"/>
              <a:gd name="T26" fmla="*/ 5336 w 382"/>
              <a:gd name="T27" fmla="*/ 67447 h 148"/>
              <a:gd name="T28" fmla="*/ 22678 w 382"/>
              <a:gd name="T29" fmla="*/ 66418 h 148"/>
              <a:gd name="T30" fmla="*/ 50692 w 382"/>
              <a:gd name="T31" fmla="*/ 65388 h 148"/>
              <a:gd name="T32" fmla="*/ 54694 w 382"/>
              <a:gd name="T33" fmla="*/ 68992 h 148"/>
              <a:gd name="T34" fmla="*/ 60919 w 382"/>
              <a:gd name="T35" fmla="*/ 72596 h 148"/>
              <a:gd name="T36" fmla="*/ 70702 w 382"/>
              <a:gd name="T37" fmla="*/ 75685 h 148"/>
              <a:gd name="T38" fmla="*/ 82263 w 382"/>
              <a:gd name="T39" fmla="*/ 76200 h 148"/>
              <a:gd name="T40" fmla="*/ 93380 w 382"/>
              <a:gd name="T41" fmla="*/ 76200 h 148"/>
              <a:gd name="T42" fmla="*/ 103607 w 382"/>
              <a:gd name="T43" fmla="*/ 76200 h 148"/>
              <a:gd name="T44" fmla="*/ 113390 w 382"/>
              <a:gd name="T45" fmla="*/ 76200 h 148"/>
              <a:gd name="T46" fmla="*/ 122283 w 382"/>
              <a:gd name="T47" fmla="*/ 73626 h 148"/>
              <a:gd name="T48" fmla="*/ 133844 w 382"/>
              <a:gd name="T49" fmla="*/ 68992 h 148"/>
              <a:gd name="T50" fmla="*/ 148518 w 382"/>
              <a:gd name="T51" fmla="*/ 62299 h 148"/>
              <a:gd name="T52" fmla="*/ 156967 w 382"/>
              <a:gd name="T53" fmla="*/ 53031 h 148"/>
              <a:gd name="T54" fmla="*/ 165415 w 382"/>
              <a:gd name="T55" fmla="*/ 37070 h 148"/>
              <a:gd name="T56" fmla="*/ 167194 w 382"/>
              <a:gd name="T57" fmla="*/ 26773 h 148"/>
              <a:gd name="T58" fmla="*/ 161413 w 382"/>
              <a:gd name="T59" fmla="*/ 22654 h 148"/>
              <a:gd name="T60" fmla="*/ 158745 w 382"/>
              <a:gd name="T61" fmla="*/ 16476 h 148"/>
              <a:gd name="T62" fmla="*/ 154299 w 382"/>
              <a:gd name="T63" fmla="*/ 11327 h 148"/>
              <a:gd name="T64" fmla="*/ 148518 w 382"/>
              <a:gd name="T65" fmla="*/ 8753 h 148"/>
              <a:gd name="T66" fmla="*/ 141848 w 382"/>
              <a:gd name="T67" fmla="*/ 4119 h 148"/>
              <a:gd name="T68" fmla="*/ 90267 w 382"/>
              <a:gd name="T69" fmla="*/ 92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64" name="Freeform 14">
            <a:extLst>
              <a:ext uri="{FF2B5EF4-FFF2-40B4-BE49-F238E27FC236}">
                <a16:creationId xmlns:a16="http://schemas.microsoft.com/office/drawing/2014/main" id="{447F68D9-EF78-4AA9-B786-ADC0220E1491}"/>
              </a:ext>
            </a:extLst>
          </p:cNvPr>
          <p:cNvSpPr>
            <a:spLocks/>
          </p:cNvSpPr>
          <p:nvPr>
            <p:custDataLst>
              <p:tags r:id="rId11"/>
            </p:custDataLst>
          </p:nvPr>
        </p:nvSpPr>
        <p:spPr bwMode="auto">
          <a:xfrm>
            <a:off x="18704837" y="4657985"/>
            <a:ext cx="2718278" cy="2202917"/>
          </a:xfrm>
          <a:custGeom>
            <a:avLst/>
            <a:gdLst>
              <a:gd name="T0" fmla="*/ 162757 w 2936"/>
              <a:gd name="T1" fmla="*/ 560736 h 1983"/>
              <a:gd name="T2" fmla="*/ 167993 w 2936"/>
              <a:gd name="T3" fmla="*/ 618851 h 1983"/>
              <a:gd name="T4" fmla="*/ 208573 w 2936"/>
              <a:gd name="T5" fmla="*/ 710998 h 1983"/>
              <a:gd name="T6" fmla="*/ 335114 w 2936"/>
              <a:gd name="T7" fmla="*/ 781156 h 1983"/>
              <a:gd name="T8" fmla="*/ 452055 w 2936"/>
              <a:gd name="T9" fmla="*/ 812569 h 1983"/>
              <a:gd name="T10" fmla="*/ 490453 w 2936"/>
              <a:gd name="T11" fmla="*/ 800527 h 1983"/>
              <a:gd name="T12" fmla="*/ 611321 w 2936"/>
              <a:gd name="T13" fmla="*/ 758119 h 1983"/>
              <a:gd name="T14" fmla="*/ 675027 w 2936"/>
              <a:gd name="T15" fmla="*/ 807334 h 1983"/>
              <a:gd name="T16" fmla="*/ 688118 w 2936"/>
              <a:gd name="T17" fmla="*/ 888486 h 1983"/>
              <a:gd name="T18" fmla="*/ 701208 w 2936"/>
              <a:gd name="T19" fmla="*/ 928277 h 1983"/>
              <a:gd name="T20" fmla="*/ 744406 w 2936"/>
              <a:gd name="T21" fmla="*/ 1001052 h 1983"/>
              <a:gd name="T22" fmla="*/ 803749 w 2936"/>
              <a:gd name="T23" fmla="*/ 973303 h 1983"/>
              <a:gd name="T24" fmla="*/ 904109 w 2936"/>
              <a:gd name="T25" fmla="*/ 970685 h 1983"/>
              <a:gd name="T26" fmla="*/ 988324 w 2936"/>
              <a:gd name="T27" fmla="*/ 1038225 h 1983"/>
              <a:gd name="T28" fmla="*/ 1028468 w 2936"/>
              <a:gd name="T29" fmla="*/ 1000005 h 1983"/>
              <a:gd name="T30" fmla="*/ 1072102 w 2936"/>
              <a:gd name="T31" fmla="*/ 976968 h 1983"/>
              <a:gd name="T32" fmla="*/ 1110937 w 2936"/>
              <a:gd name="T33" fmla="*/ 956026 h 1983"/>
              <a:gd name="T34" fmla="*/ 1170716 w 2936"/>
              <a:gd name="T35" fmla="*/ 906811 h 1983"/>
              <a:gd name="T36" fmla="*/ 1186425 w 2936"/>
              <a:gd name="T37" fmla="*/ 846077 h 1983"/>
              <a:gd name="T38" fmla="*/ 1219151 w 2936"/>
              <a:gd name="T39" fmla="*/ 743459 h 1983"/>
              <a:gd name="T40" fmla="*/ 1180316 w 2936"/>
              <a:gd name="T41" fmla="*/ 719899 h 1983"/>
              <a:gd name="T42" fmla="*/ 1151954 w 2936"/>
              <a:gd name="T43" fmla="*/ 666495 h 1983"/>
              <a:gd name="T44" fmla="*/ 1164608 w 2936"/>
              <a:gd name="T45" fmla="*/ 642412 h 1983"/>
              <a:gd name="T46" fmla="*/ 1104828 w 2936"/>
              <a:gd name="T47" fmla="*/ 555500 h 1983"/>
              <a:gd name="T48" fmla="*/ 1127082 w 2936"/>
              <a:gd name="T49" fmla="*/ 519898 h 1983"/>
              <a:gd name="T50" fmla="*/ 1070357 w 2936"/>
              <a:gd name="T51" fmla="*/ 503667 h 1983"/>
              <a:gd name="T52" fmla="*/ 1017995 w 2936"/>
              <a:gd name="T53" fmla="*/ 464400 h 1983"/>
              <a:gd name="T54" fmla="*/ 1033267 w 2936"/>
              <a:gd name="T55" fmla="*/ 437698 h 1983"/>
              <a:gd name="T56" fmla="*/ 1065993 w 2936"/>
              <a:gd name="T57" fmla="*/ 395813 h 1983"/>
              <a:gd name="T58" fmla="*/ 1089120 w 2936"/>
              <a:gd name="T59" fmla="*/ 408379 h 1983"/>
              <a:gd name="T60" fmla="*/ 1104828 w 2936"/>
              <a:gd name="T61" fmla="*/ 446599 h 1983"/>
              <a:gd name="T62" fmla="*/ 1173335 w 2936"/>
              <a:gd name="T63" fmla="*/ 399478 h 1983"/>
              <a:gd name="T64" fmla="*/ 1233987 w 2936"/>
              <a:gd name="T65" fmla="*/ 352358 h 1983"/>
              <a:gd name="T66" fmla="*/ 1259295 w 2936"/>
              <a:gd name="T67" fmla="*/ 295289 h 1983"/>
              <a:gd name="T68" fmla="*/ 1277621 w 2936"/>
              <a:gd name="T69" fmla="*/ 258640 h 1983"/>
              <a:gd name="T70" fmla="*/ 1262349 w 2936"/>
              <a:gd name="T71" fmla="*/ 160734 h 1983"/>
              <a:gd name="T72" fmla="*/ 1187734 w 2936"/>
              <a:gd name="T73" fmla="*/ 178535 h 1983"/>
              <a:gd name="T74" fmla="*/ 1073848 w 2936"/>
              <a:gd name="T75" fmla="*/ 107330 h 1983"/>
              <a:gd name="T76" fmla="*/ 1003596 w 2936"/>
              <a:gd name="T77" fmla="*/ 46597 h 1983"/>
              <a:gd name="T78" fmla="*/ 863965 w 2936"/>
              <a:gd name="T79" fmla="*/ 27749 h 1983"/>
              <a:gd name="T80" fmla="*/ 875747 w 2936"/>
              <a:gd name="T81" fmla="*/ 81152 h 1983"/>
              <a:gd name="T82" fmla="*/ 851747 w 2936"/>
              <a:gd name="T83" fmla="*/ 118849 h 1983"/>
              <a:gd name="T84" fmla="*/ 883601 w 2936"/>
              <a:gd name="T85" fmla="*/ 183247 h 1983"/>
              <a:gd name="T86" fmla="*/ 936399 w 2936"/>
              <a:gd name="T87" fmla="*/ 193718 h 1983"/>
              <a:gd name="T88" fmla="*/ 890582 w 2936"/>
              <a:gd name="T89" fmla="*/ 238221 h 1983"/>
              <a:gd name="T90" fmla="*/ 825130 w 2936"/>
              <a:gd name="T91" fmla="*/ 298431 h 1983"/>
              <a:gd name="T92" fmla="*/ 711244 w 2936"/>
              <a:gd name="T93" fmla="*/ 373300 h 1983"/>
              <a:gd name="T94" fmla="*/ 535833 w 2936"/>
              <a:gd name="T95" fmla="*/ 345028 h 1983"/>
              <a:gd name="T96" fmla="*/ 452055 w 2936"/>
              <a:gd name="T97" fmla="*/ 293195 h 1983"/>
              <a:gd name="T98" fmla="*/ 328132 w 2936"/>
              <a:gd name="T99" fmla="*/ 259164 h 1983"/>
              <a:gd name="T100" fmla="*/ 299333 w 2936"/>
              <a:gd name="T101" fmla="*/ 198430 h 1983"/>
              <a:gd name="T102" fmla="*/ 223409 w 2936"/>
              <a:gd name="T103" fmla="*/ 156545 h 1983"/>
              <a:gd name="T104" fmla="*/ 187629 w 2936"/>
              <a:gd name="T105" fmla="*/ 162828 h 1983"/>
              <a:gd name="T106" fmla="*/ 184574 w 2936"/>
              <a:gd name="T107" fmla="*/ 203142 h 1983"/>
              <a:gd name="T108" fmla="*/ 133086 w 2936"/>
              <a:gd name="T109" fmla="*/ 200001 h 1983"/>
              <a:gd name="T110" fmla="*/ 99051 w 2936"/>
              <a:gd name="T111" fmla="*/ 265446 h 1983"/>
              <a:gd name="T112" fmla="*/ 113450 w 2936"/>
              <a:gd name="T113" fmla="*/ 311520 h 1983"/>
              <a:gd name="T114" fmla="*/ 109959 w 2936"/>
              <a:gd name="T115" fmla="*/ 374871 h 1983"/>
              <a:gd name="T116" fmla="*/ 51489 w 2936"/>
              <a:gd name="T117" fmla="*/ 408903 h 1983"/>
              <a:gd name="T118" fmla="*/ 17454 w 2936"/>
              <a:gd name="T119" fmla="*/ 468065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65" name="Freeform 15">
            <a:extLst>
              <a:ext uri="{FF2B5EF4-FFF2-40B4-BE49-F238E27FC236}">
                <a16:creationId xmlns:a16="http://schemas.microsoft.com/office/drawing/2014/main" id="{6B0CD326-FB98-4B81-B27F-9985C7503072}"/>
              </a:ext>
            </a:extLst>
          </p:cNvPr>
          <p:cNvSpPr>
            <a:spLocks/>
          </p:cNvSpPr>
          <p:nvPr>
            <p:custDataLst>
              <p:tags r:id="rId12"/>
            </p:custDataLst>
          </p:nvPr>
        </p:nvSpPr>
        <p:spPr bwMode="auto">
          <a:xfrm>
            <a:off x="15929296" y="3684524"/>
            <a:ext cx="468203" cy="579361"/>
          </a:xfrm>
          <a:custGeom>
            <a:avLst/>
            <a:gdLst>
              <a:gd name="T0" fmla="*/ 151048 w 504"/>
              <a:gd name="T1" fmla="*/ 256896 h 524"/>
              <a:gd name="T2" fmla="*/ 112082 w 504"/>
              <a:gd name="T3" fmla="*/ 263149 h 524"/>
              <a:gd name="T4" fmla="*/ 102888 w 504"/>
              <a:gd name="T5" fmla="*/ 269402 h 524"/>
              <a:gd name="T6" fmla="*/ 91943 w 504"/>
              <a:gd name="T7" fmla="*/ 272008 h 524"/>
              <a:gd name="T8" fmla="*/ 67862 w 504"/>
              <a:gd name="T9" fmla="*/ 273050 h 524"/>
              <a:gd name="T10" fmla="*/ 46409 w 504"/>
              <a:gd name="T11" fmla="*/ 272008 h 524"/>
              <a:gd name="T12" fmla="*/ 41155 w 504"/>
              <a:gd name="T13" fmla="*/ 268881 h 524"/>
              <a:gd name="T14" fmla="*/ 31085 w 504"/>
              <a:gd name="T15" fmla="*/ 265234 h 524"/>
              <a:gd name="T16" fmla="*/ 15762 w 504"/>
              <a:gd name="T17" fmla="*/ 258460 h 524"/>
              <a:gd name="T18" fmla="*/ 9632 w 504"/>
              <a:gd name="T19" fmla="*/ 253249 h 524"/>
              <a:gd name="T20" fmla="*/ 8756 w 504"/>
              <a:gd name="T21" fmla="*/ 248559 h 524"/>
              <a:gd name="T22" fmla="*/ 11821 w 504"/>
              <a:gd name="T23" fmla="*/ 241264 h 524"/>
              <a:gd name="T24" fmla="*/ 14010 w 504"/>
              <a:gd name="T25" fmla="*/ 231884 h 524"/>
              <a:gd name="T26" fmla="*/ 12259 w 504"/>
              <a:gd name="T27" fmla="*/ 225110 h 524"/>
              <a:gd name="T28" fmla="*/ 4378 w 504"/>
              <a:gd name="T29" fmla="*/ 217294 h 524"/>
              <a:gd name="T30" fmla="*/ 438 w 504"/>
              <a:gd name="T31" fmla="*/ 212083 h 524"/>
              <a:gd name="T32" fmla="*/ 438 w 504"/>
              <a:gd name="T33" fmla="*/ 203745 h 524"/>
              <a:gd name="T34" fmla="*/ 7443 w 504"/>
              <a:gd name="T35" fmla="*/ 187592 h 524"/>
              <a:gd name="T36" fmla="*/ 21015 w 504"/>
              <a:gd name="T37" fmla="*/ 170917 h 524"/>
              <a:gd name="T38" fmla="*/ 37653 w 504"/>
              <a:gd name="T39" fmla="*/ 155805 h 524"/>
              <a:gd name="T40" fmla="*/ 54290 w 504"/>
              <a:gd name="T41" fmla="*/ 145383 h 524"/>
              <a:gd name="T42" fmla="*/ 70051 w 504"/>
              <a:gd name="T43" fmla="*/ 141736 h 524"/>
              <a:gd name="T44" fmla="*/ 67862 w 504"/>
              <a:gd name="T45" fmla="*/ 137567 h 524"/>
              <a:gd name="T46" fmla="*/ 62171 w 504"/>
              <a:gd name="T47" fmla="*/ 134962 h 524"/>
              <a:gd name="T48" fmla="*/ 58230 w 504"/>
              <a:gd name="T49" fmla="*/ 130793 h 524"/>
              <a:gd name="T50" fmla="*/ 55603 w 504"/>
              <a:gd name="T51" fmla="*/ 119329 h 524"/>
              <a:gd name="T52" fmla="*/ 54290 w 504"/>
              <a:gd name="T53" fmla="*/ 101612 h 524"/>
              <a:gd name="T54" fmla="*/ 50349 w 504"/>
              <a:gd name="T55" fmla="*/ 83895 h 524"/>
              <a:gd name="T56" fmla="*/ 43782 w 504"/>
              <a:gd name="T57" fmla="*/ 69826 h 524"/>
              <a:gd name="T58" fmla="*/ 29772 w 504"/>
              <a:gd name="T59" fmla="*/ 46898 h 524"/>
              <a:gd name="T60" fmla="*/ 37653 w 504"/>
              <a:gd name="T61" fmla="*/ 31265 h 524"/>
              <a:gd name="T62" fmla="*/ 46409 w 504"/>
              <a:gd name="T63" fmla="*/ 29181 h 524"/>
              <a:gd name="T64" fmla="*/ 56917 w 504"/>
              <a:gd name="T65" fmla="*/ 30223 h 524"/>
              <a:gd name="T66" fmla="*/ 60857 w 504"/>
              <a:gd name="T67" fmla="*/ 31786 h 524"/>
              <a:gd name="T68" fmla="*/ 70051 w 504"/>
              <a:gd name="T69" fmla="*/ 29181 h 524"/>
              <a:gd name="T70" fmla="*/ 71803 w 504"/>
              <a:gd name="T71" fmla="*/ 17196 h 524"/>
              <a:gd name="T72" fmla="*/ 74867 w 504"/>
              <a:gd name="T73" fmla="*/ 6774 h 524"/>
              <a:gd name="T74" fmla="*/ 81873 w 504"/>
              <a:gd name="T75" fmla="*/ 0 h 524"/>
              <a:gd name="T76" fmla="*/ 98510 w 504"/>
              <a:gd name="T77" fmla="*/ 0 h 524"/>
              <a:gd name="T78" fmla="*/ 111207 w 504"/>
              <a:gd name="T79" fmla="*/ 4169 h 524"/>
              <a:gd name="T80" fmla="*/ 122590 w 504"/>
              <a:gd name="T81" fmla="*/ 10943 h 524"/>
              <a:gd name="T82" fmla="*/ 122152 w 504"/>
              <a:gd name="T83" fmla="*/ 32307 h 524"/>
              <a:gd name="T84" fmla="*/ 127844 w 504"/>
              <a:gd name="T85" fmla="*/ 40124 h 524"/>
              <a:gd name="T86" fmla="*/ 139665 w 504"/>
              <a:gd name="T87" fmla="*/ 48982 h 524"/>
              <a:gd name="T88" fmla="*/ 155864 w 504"/>
              <a:gd name="T89" fmla="*/ 62009 h 524"/>
              <a:gd name="T90" fmla="*/ 151486 w 504"/>
              <a:gd name="T91" fmla="*/ 70347 h 524"/>
              <a:gd name="T92" fmla="*/ 148859 w 504"/>
              <a:gd name="T93" fmla="*/ 79726 h 524"/>
              <a:gd name="T94" fmla="*/ 150611 w 504"/>
              <a:gd name="T95" fmla="*/ 91711 h 524"/>
              <a:gd name="T96" fmla="*/ 158929 w 504"/>
              <a:gd name="T97" fmla="*/ 104218 h 524"/>
              <a:gd name="T98" fmla="*/ 165497 w 504"/>
              <a:gd name="T99" fmla="*/ 109428 h 524"/>
              <a:gd name="T100" fmla="*/ 168999 w 504"/>
              <a:gd name="T101" fmla="*/ 133398 h 524"/>
              <a:gd name="T102" fmla="*/ 176880 w 504"/>
              <a:gd name="T103" fmla="*/ 150594 h 524"/>
              <a:gd name="T104" fmla="*/ 189139 w 504"/>
              <a:gd name="T105" fmla="*/ 164143 h 524"/>
              <a:gd name="T106" fmla="*/ 202711 w 504"/>
              <a:gd name="T107" fmla="*/ 174564 h 524"/>
              <a:gd name="T108" fmla="*/ 204025 w 504"/>
              <a:gd name="T109" fmla="*/ 203224 h 524"/>
              <a:gd name="T110" fmla="*/ 173815 w 504"/>
              <a:gd name="T111" fmla="*/ 238137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66" name="Freeform 16">
            <a:extLst>
              <a:ext uri="{FF2B5EF4-FFF2-40B4-BE49-F238E27FC236}">
                <a16:creationId xmlns:a16="http://schemas.microsoft.com/office/drawing/2014/main" id="{C913CE5C-1797-4B4C-9319-9216FFFD995F}"/>
              </a:ext>
            </a:extLst>
          </p:cNvPr>
          <p:cNvSpPr>
            <a:spLocks/>
          </p:cNvSpPr>
          <p:nvPr>
            <p:custDataLst>
              <p:tags r:id="rId13"/>
            </p:custDataLst>
          </p:nvPr>
        </p:nvSpPr>
        <p:spPr bwMode="auto">
          <a:xfrm>
            <a:off x="15370145" y="4570407"/>
            <a:ext cx="387362" cy="505256"/>
          </a:xfrm>
          <a:custGeom>
            <a:avLst/>
            <a:gdLst>
              <a:gd name="T0" fmla="*/ 177560 w 438"/>
              <a:gd name="T1" fmla="*/ 100319 h 451"/>
              <a:gd name="T2" fmla="*/ 170058 w 438"/>
              <a:gd name="T3" fmla="*/ 67583 h 451"/>
              <a:gd name="T4" fmla="*/ 161305 w 438"/>
              <a:gd name="T5" fmla="*/ 44879 h 451"/>
              <a:gd name="T6" fmla="*/ 152969 w 438"/>
              <a:gd name="T7" fmla="*/ 32736 h 451"/>
              <a:gd name="T8" fmla="*/ 148384 w 438"/>
              <a:gd name="T9" fmla="*/ 30624 h 451"/>
              <a:gd name="T10" fmla="*/ 139631 w 438"/>
              <a:gd name="T11" fmla="*/ 23760 h 451"/>
              <a:gd name="T12" fmla="*/ 130878 w 438"/>
              <a:gd name="T13" fmla="*/ 20064 h 451"/>
              <a:gd name="T14" fmla="*/ 122125 w 438"/>
              <a:gd name="T15" fmla="*/ 20064 h 451"/>
              <a:gd name="T16" fmla="*/ 115039 w 438"/>
              <a:gd name="T17" fmla="*/ 22176 h 451"/>
              <a:gd name="T18" fmla="*/ 104619 w 438"/>
              <a:gd name="T19" fmla="*/ 30624 h 451"/>
              <a:gd name="T20" fmla="*/ 97950 w 438"/>
              <a:gd name="T21" fmla="*/ 35376 h 451"/>
              <a:gd name="T22" fmla="*/ 90447 w 438"/>
              <a:gd name="T23" fmla="*/ 34848 h 451"/>
              <a:gd name="T24" fmla="*/ 72525 w 438"/>
              <a:gd name="T25" fmla="*/ 19536 h 451"/>
              <a:gd name="T26" fmla="*/ 47099 w 438"/>
              <a:gd name="T27" fmla="*/ 0 h 451"/>
              <a:gd name="T28" fmla="*/ 39597 w 438"/>
              <a:gd name="T29" fmla="*/ 12144 h 451"/>
              <a:gd name="T30" fmla="*/ 38763 w 438"/>
              <a:gd name="T31" fmla="*/ 22704 h 451"/>
              <a:gd name="T32" fmla="*/ 40847 w 438"/>
              <a:gd name="T33" fmla="*/ 27456 h 451"/>
              <a:gd name="T34" fmla="*/ 49600 w 438"/>
              <a:gd name="T35" fmla="*/ 36432 h 451"/>
              <a:gd name="T36" fmla="*/ 41264 w 438"/>
              <a:gd name="T37" fmla="*/ 38544 h 451"/>
              <a:gd name="T38" fmla="*/ 27509 w 438"/>
              <a:gd name="T39" fmla="*/ 49103 h 451"/>
              <a:gd name="T40" fmla="*/ 24175 w 438"/>
              <a:gd name="T41" fmla="*/ 62831 h 451"/>
              <a:gd name="T42" fmla="*/ 18756 w 438"/>
              <a:gd name="T43" fmla="*/ 72863 h 451"/>
              <a:gd name="T44" fmla="*/ 14588 w 438"/>
              <a:gd name="T45" fmla="*/ 82367 h 451"/>
              <a:gd name="T46" fmla="*/ 13755 w 438"/>
              <a:gd name="T47" fmla="*/ 94511 h 451"/>
              <a:gd name="T48" fmla="*/ 2918 w 438"/>
              <a:gd name="T49" fmla="*/ 125662 h 451"/>
              <a:gd name="T50" fmla="*/ 6252 w 438"/>
              <a:gd name="T51" fmla="*/ 129886 h 451"/>
              <a:gd name="T52" fmla="*/ 10837 w 438"/>
              <a:gd name="T53" fmla="*/ 130414 h 451"/>
              <a:gd name="T54" fmla="*/ 13755 w 438"/>
              <a:gd name="T55" fmla="*/ 182686 h 451"/>
              <a:gd name="T56" fmla="*/ 38763 w 438"/>
              <a:gd name="T57" fmla="*/ 186382 h 451"/>
              <a:gd name="T58" fmla="*/ 43348 w 438"/>
              <a:gd name="T59" fmla="*/ 198525 h 451"/>
              <a:gd name="T60" fmla="*/ 37096 w 438"/>
              <a:gd name="T61" fmla="*/ 224397 h 451"/>
              <a:gd name="T62" fmla="*/ 45432 w 438"/>
              <a:gd name="T63" fmla="*/ 236013 h 451"/>
              <a:gd name="T64" fmla="*/ 63355 w 438"/>
              <a:gd name="T65" fmla="*/ 236013 h 451"/>
              <a:gd name="T66" fmla="*/ 85446 w 438"/>
              <a:gd name="T67" fmla="*/ 234429 h 451"/>
              <a:gd name="T68" fmla="*/ 115039 w 438"/>
              <a:gd name="T69" fmla="*/ 235485 h 451"/>
              <a:gd name="T70" fmla="*/ 142965 w 438"/>
              <a:gd name="T71" fmla="*/ 233373 h 451"/>
              <a:gd name="T72" fmla="*/ 155053 w 438"/>
              <a:gd name="T73" fmla="*/ 228093 h 451"/>
              <a:gd name="T74" fmla="*/ 149634 w 438"/>
              <a:gd name="T75" fmla="*/ 218061 h 451"/>
              <a:gd name="T76" fmla="*/ 153802 w 438"/>
              <a:gd name="T77" fmla="*/ 212781 h 451"/>
              <a:gd name="T78" fmla="*/ 155053 w 438"/>
              <a:gd name="T79" fmla="*/ 201693 h 451"/>
              <a:gd name="T80" fmla="*/ 158387 w 438"/>
              <a:gd name="T81" fmla="*/ 193774 h 451"/>
              <a:gd name="T82" fmla="*/ 142965 w 438"/>
              <a:gd name="T83" fmla="*/ 181630 h 451"/>
              <a:gd name="T84" fmla="*/ 135463 w 438"/>
              <a:gd name="T85" fmla="*/ 170542 h 451"/>
              <a:gd name="T86" fmla="*/ 129627 w 438"/>
              <a:gd name="T87" fmla="*/ 155230 h 451"/>
              <a:gd name="T88" fmla="*/ 122542 w 438"/>
              <a:gd name="T89" fmla="*/ 146254 h 451"/>
              <a:gd name="T90" fmla="*/ 130878 w 438"/>
              <a:gd name="T91" fmla="*/ 145198 h 451"/>
              <a:gd name="T92" fmla="*/ 144216 w 438"/>
              <a:gd name="T93" fmla="*/ 143086 h 451"/>
              <a:gd name="T94" fmla="*/ 153802 w 438"/>
              <a:gd name="T95" fmla="*/ 137278 h 451"/>
              <a:gd name="T96" fmla="*/ 169641 w 438"/>
              <a:gd name="T97" fmla="*/ 126718 h 451"/>
              <a:gd name="T98" fmla="*/ 182562 w 438"/>
              <a:gd name="T99" fmla="*/ 124078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67" name="Freeform 17">
            <a:extLst>
              <a:ext uri="{FF2B5EF4-FFF2-40B4-BE49-F238E27FC236}">
                <a16:creationId xmlns:a16="http://schemas.microsoft.com/office/drawing/2014/main" id="{B7955DF9-3B0C-4AB1-B087-F141EA84184B}"/>
              </a:ext>
            </a:extLst>
          </p:cNvPr>
          <p:cNvSpPr>
            <a:spLocks/>
          </p:cNvSpPr>
          <p:nvPr>
            <p:custDataLst>
              <p:tags r:id="rId14"/>
            </p:custDataLst>
          </p:nvPr>
        </p:nvSpPr>
        <p:spPr bwMode="auto">
          <a:xfrm>
            <a:off x="15424039" y="5116084"/>
            <a:ext cx="532203" cy="582728"/>
          </a:xfrm>
          <a:custGeom>
            <a:avLst/>
            <a:gdLst>
              <a:gd name="T0" fmla="*/ 141903 w 578"/>
              <a:gd name="T1" fmla="*/ 46122 h 524"/>
              <a:gd name="T2" fmla="*/ 135393 w 578"/>
              <a:gd name="T3" fmla="*/ 44550 h 524"/>
              <a:gd name="T4" fmla="*/ 130620 w 578"/>
              <a:gd name="T5" fmla="*/ 41405 h 524"/>
              <a:gd name="T6" fmla="*/ 119337 w 578"/>
              <a:gd name="T7" fmla="*/ 34592 h 524"/>
              <a:gd name="T8" fmla="*/ 108922 w 578"/>
              <a:gd name="T9" fmla="*/ 40881 h 524"/>
              <a:gd name="T10" fmla="*/ 106753 w 578"/>
              <a:gd name="T11" fmla="*/ 55032 h 524"/>
              <a:gd name="T12" fmla="*/ 109790 w 578"/>
              <a:gd name="T13" fmla="*/ 80190 h 524"/>
              <a:gd name="T14" fmla="*/ 117167 w 578"/>
              <a:gd name="T15" fmla="*/ 90148 h 524"/>
              <a:gd name="T16" fmla="*/ 124545 w 578"/>
              <a:gd name="T17" fmla="*/ 93293 h 524"/>
              <a:gd name="T18" fmla="*/ 129318 w 578"/>
              <a:gd name="T19" fmla="*/ 100106 h 524"/>
              <a:gd name="T20" fmla="*/ 152318 w 578"/>
              <a:gd name="T21" fmla="*/ 117926 h 524"/>
              <a:gd name="T22" fmla="*/ 194845 w 578"/>
              <a:gd name="T23" fmla="*/ 161952 h 524"/>
              <a:gd name="T24" fmla="*/ 206996 w 578"/>
              <a:gd name="T25" fmla="*/ 168765 h 524"/>
              <a:gd name="T26" fmla="*/ 218712 w 578"/>
              <a:gd name="T27" fmla="*/ 171910 h 524"/>
              <a:gd name="T28" fmla="*/ 232599 w 578"/>
              <a:gd name="T29" fmla="*/ 186585 h 524"/>
              <a:gd name="T30" fmla="*/ 250825 w 578"/>
              <a:gd name="T31" fmla="*/ 197068 h 524"/>
              <a:gd name="T32" fmla="*/ 245184 w 578"/>
              <a:gd name="T33" fmla="*/ 213315 h 524"/>
              <a:gd name="T34" fmla="*/ 228259 w 578"/>
              <a:gd name="T35" fmla="*/ 200737 h 524"/>
              <a:gd name="T36" fmla="*/ 220448 w 578"/>
              <a:gd name="T37" fmla="*/ 197068 h 524"/>
              <a:gd name="T38" fmla="*/ 216109 w 578"/>
              <a:gd name="T39" fmla="*/ 208074 h 524"/>
              <a:gd name="T40" fmla="*/ 219580 w 578"/>
              <a:gd name="T41" fmla="*/ 223274 h 524"/>
              <a:gd name="T42" fmla="*/ 223052 w 578"/>
              <a:gd name="T43" fmla="*/ 231659 h 524"/>
              <a:gd name="T44" fmla="*/ 216977 w 578"/>
              <a:gd name="T45" fmla="*/ 245286 h 524"/>
              <a:gd name="T46" fmla="*/ 209599 w 578"/>
              <a:gd name="T47" fmla="*/ 264679 h 524"/>
              <a:gd name="T48" fmla="*/ 201788 w 578"/>
              <a:gd name="T49" fmla="*/ 273589 h 524"/>
              <a:gd name="T50" fmla="*/ 189204 w 578"/>
              <a:gd name="T51" fmla="*/ 264679 h 524"/>
              <a:gd name="T52" fmla="*/ 197883 w 578"/>
              <a:gd name="T53" fmla="*/ 253672 h 524"/>
              <a:gd name="T54" fmla="*/ 201788 w 578"/>
              <a:gd name="T55" fmla="*/ 244762 h 524"/>
              <a:gd name="T56" fmla="*/ 200052 w 578"/>
              <a:gd name="T57" fmla="*/ 231135 h 524"/>
              <a:gd name="T58" fmla="*/ 185298 w 578"/>
              <a:gd name="T59" fmla="*/ 207026 h 524"/>
              <a:gd name="T60" fmla="*/ 167072 w 578"/>
              <a:gd name="T61" fmla="*/ 193399 h 524"/>
              <a:gd name="T62" fmla="*/ 154053 w 578"/>
              <a:gd name="T63" fmla="*/ 186585 h 524"/>
              <a:gd name="T64" fmla="*/ 137997 w 578"/>
              <a:gd name="T65" fmla="*/ 172958 h 524"/>
              <a:gd name="T66" fmla="*/ 116299 w 578"/>
              <a:gd name="T67" fmla="*/ 165097 h 524"/>
              <a:gd name="T68" fmla="*/ 94602 w 578"/>
              <a:gd name="T69" fmla="*/ 149373 h 524"/>
              <a:gd name="T70" fmla="*/ 70300 w 578"/>
              <a:gd name="T71" fmla="*/ 120023 h 524"/>
              <a:gd name="T72" fmla="*/ 54678 w 578"/>
              <a:gd name="T73" fmla="*/ 88052 h 524"/>
              <a:gd name="T74" fmla="*/ 33414 w 578"/>
              <a:gd name="T75" fmla="*/ 80714 h 524"/>
              <a:gd name="T76" fmla="*/ 22132 w 578"/>
              <a:gd name="T77" fmla="*/ 82286 h 524"/>
              <a:gd name="T78" fmla="*/ 6509 w 578"/>
              <a:gd name="T79" fmla="*/ 86479 h 524"/>
              <a:gd name="T80" fmla="*/ 1302 w 578"/>
              <a:gd name="T81" fmla="*/ 69707 h 524"/>
              <a:gd name="T82" fmla="*/ 434 w 578"/>
              <a:gd name="T83" fmla="*/ 48743 h 524"/>
              <a:gd name="T84" fmla="*/ 2604 w 578"/>
              <a:gd name="T85" fmla="*/ 25682 h 524"/>
              <a:gd name="T86" fmla="*/ 19528 w 578"/>
              <a:gd name="T87" fmla="*/ 21489 h 524"/>
              <a:gd name="T88" fmla="*/ 29509 w 578"/>
              <a:gd name="T89" fmla="*/ 17296 h 524"/>
              <a:gd name="T90" fmla="*/ 36018 w 578"/>
              <a:gd name="T91" fmla="*/ 25158 h 524"/>
              <a:gd name="T92" fmla="*/ 45131 w 578"/>
              <a:gd name="T93" fmla="*/ 23061 h 524"/>
              <a:gd name="T94" fmla="*/ 64659 w 578"/>
              <a:gd name="T95" fmla="*/ 8386 h 524"/>
              <a:gd name="T96" fmla="*/ 103715 w 578"/>
              <a:gd name="T97" fmla="*/ 0 h 524"/>
              <a:gd name="T98" fmla="*/ 111526 w 578"/>
              <a:gd name="T99" fmla="*/ 6814 h 524"/>
              <a:gd name="T100" fmla="*/ 144072 w 578"/>
              <a:gd name="T101" fmla="*/ 9958 h 524"/>
              <a:gd name="T102" fmla="*/ 139733 w 578"/>
              <a:gd name="T103" fmla="*/ 34068 h 524"/>
              <a:gd name="T104" fmla="*/ 141035 w 578"/>
              <a:gd name="T105" fmla="*/ 47170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68" name="Freeform 18">
            <a:extLst>
              <a:ext uri="{FF2B5EF4-FFF2-40B4-BE49-F238E27FC236}">
                <a16:creationId xmlns:a16="http://schemas.microsoft.com/office/drawing/2014/main" id="{0DDB0C49-EFE5-40F6-991C-3B83155A28CF}"/>
              </a:ext>
            </a:extLst>
          </p:cNvPr>
          <p:cNvSpPr>
            <a:spLocks/>
          </p:cNvSpPr>
          <p:nvPr>
            <p:custDataLst>
              <p:tags r:id="rId15"/>
            </p:custDataLst>
          </p:nvPr>
        </p:nvSpPr>
        <p:spPr bwMode="auto">
          <a:xfrm>
            <a:off x="15461090" y="5473132"/>
            <a:ext cx="70737" cy="175156"/>
          </a:xfrm>
          <a:custGeom>
            <a:avLst/>
            <a:gdLst>
              <a:gd name="T0" fmla="*/ 0 w 79"/>
              <a:gd name="T1" fmla="*/ 19090 h 160"/>
              <a:gd name="T2" fmla="*/ 2532 w 79"/>
              <a:gd name="T3" fmla="*/ 19090 h 160"/>
              <a:gd name="T4" fmla="*/ 4642 w 79"/>
              <a:gd name="T5" fmla="*/ 18574 h 160"/>
              <a:gd name="T6" fmla="*/ 6752 w 79"/>
              <a:gd name="T7" fmla="*/ 18058 h 160"/>
              <a:gd name="T8" fmla="*/ 8018 w 79"/>
              <a:gd name="T9" fmla="*/ 17026 h 160"/>
              <a:gd name="T10" fmla="*/ 10972 w 79"/>
              <a:gd name="T11" fmla="*/ 14446 h 160"/>
              <a:gd name="T12" fmla="*/ 13082 w 79"/>
              <a:gd name="T13" fmla="*/ 11351 h 160"/>
              <a:gd name="T14" fmla="*/ 15614 w 79"/>
              <a:gd name="T15" fmla="*/ 8255 h 160"/>
              <a:gd name="T16" fmla="*/ 17302 w 79"/>
              <a:gd name="T17" fmla="*/ 5159 h 160"/>
              <a:gd name="T18" fmla="*/ 19412 w 79"/>
              <a:gd name="T19" fmla="*/ 2580 h 160"/>
              <a:gd name="T20" fmla="*/ 22366 w 79"/>
              <a:gd name="T21" fmla="*/ 0 h 160"/>
              <a:gd name="T22" fmla="*/ 24054 w 79"/>
              <a:gd name="T23" fmla="*/ 1548 h 160"/>
              <a:gd name="T24" fmla="*/ 26164 w 79"/>
              <a:gd name="T25" fmla="*/ 3612 h 160"/>
              <a:gd name="T26" fmla="*/ 27008 w 79"/>
              <a:gd name="T27" fmla="*/ 5159 h 160"/>
              <a:gd name="T28" fmla="*/ 27852 w 79"/>
              <a:gd name="T29" fmla="*/ 7223 h 160"/>
              <a:gd name="T30" fmla="*/ 29118 w 79"/>
              <a:gd name="T31" fmla="*/ 11351 h 160"/>
              <a:gd name="T32" fmla="*/ 30384 w 79"/>
              <a:gd name="T33" fmla="*/ 16510 h 160"/>
              <a:gd name="T34" fmla="*/ 30806 w 79"/>
              <a:gd name="T35" fmla="*/ 20638 h 160"/>
              <a:gd name="T36" fmla="*/ 31228 w 79"/>
              <a:gd name="T37" fmla="*/ 25281 h 160"/>
              <a:gd name="T38" fmla="*/ 32072 w 79"/>
              <a:gd name="T39" fmla="*/ 29924 h 160"/>
              <a:gd name="T40" fmla="*/ 33338 w 79"/>
              <a:gd name="T41" fmla="*/ 34568 h 160"/>
              <a:gd name="T42" fmla="*/ 33338 w 79"/>
              <a:gd name="T43" fmla="*/ 50562 h 160"/>
              <a:gd name="T44" fmla="*/ 28696 w 79"/>
              <a:gd name="T45" fmla="*/ 59333 h 160"/>
              <a:gd name="T46" fmla="*/ 24898 w 79"/>
              <a:gd name="T47" fmla="*/ 66556 h 160"/>
              <a:gd name="T48" fmla="*/ 22366 w 79"/>
              <a:gd name="T49" fmla="*/ 70168 h 160"/>
              <a:gd name="T50" fmla="*/ 21100 w 79"/>
              <a:gd name="T51" fmla="*/ 74295 h 160"/>
              <a:gd name="T52" fmla="*/ 20256 w 79"/>
              <a:gd name="T53" fmla="*/ 77907 h 160"/>
              <a:gd name="T54" fmla="*/ 19412 w 79"/>
              <a:gd name="T55" fmla="*/ 82550 h 160"/>
              <a:gd name="T56" fmla="*/ 16880 w 79"/>
              <a:gd name="T57" fmla="*/ 79970 h 160"/>
              <a:gd name="T58" fmla="*/ 13926 w 79"/>
              <a:gd name="T59" fmla="*/ 77391 h 160"/>
              <a:gd name="T60" fmla="*/ 11816 w 79"/>
              <a:gd name="T61" fmla="*/ 74295 h 160"/>
              <a:gd name="T62" fmla="*/ 9284 w 79"/>
              <a:gd name="T63" fmla="*/ 70683 h 160"/>
              <a:gd name="T64" fmla="*/ 7596 w 79"/>
              <a:gd name="T65" fmla="*/ 67072 h 160"/>
              <a:gd name="T66" fmla="*/ 6330 w 79"/>
              <a:gd name="T67" fmla="*/ 63460 h 160"/>
              <a:gd name="T68" fmla="*/ 4642 w 79"/>
              <a:gd name="T69" fmla="*/ 59333 h 160"/>
              <a:gd name="T70" fmla="*/ 3376 w 79"/>
              <a:gd name="T71" fmla="*/ 55721 h 160"/>
              <a:gd name="T72" fmla="*/ 1688 w 79"/>
              <a:gd name="T73" fmla="*/ 46950 h 160"/>
              <a:gd name="T74" fmla="*/ 422 w 79"/>
              <a:gd name="T75" fmla="*/ 37663 h 160"/>
              <a:gd name="T76" fmla="*/ 0 w 79"/>
              <a:gd name="T77" fmla="*/ 28377 h 160"/>
              <a:gd name="T78" fmla="*/ 0 w 79"/>
              <a:gd name="T79" fmla="*/ 19090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grpSp>
        <p:nvGrpSpPr>
          <p:cNvPr id="569" name="Group 19">
            <a:extLst>
              <a:ext uri="{FF2B5EF4-FFF2-40B4-BE49-F238E27FC236}">
                <a16:creationId xmlns:a16="http://schemas.microsoft.com/office/drawing/2014/main" id="{DB7A3B41-C016-4B1D-BC13-0B778A70B862}"/>
              </a:ext>
            </a:extLst>
          </p:cNvPr>
          <p:cNvGrpSpPr>
            <a:grpSpLocks/>
          </p:cNvGrpSpPr>
          <p:nvPr>
            <p:custDataLst>
              <p:tags r:id="rId16"/>
            </p:custDataLst>
          </p:nvPr>
        </p:nvGrpSpPr>
        <p:grpSpPr bwMode="auto">
          <a:xfrm>
            <a:off x="20382288" y="7723206"/>
            <a:ext cx="1003776" cy="451362"/>
            <a:chOff x="4488" y="2394"/>
            <a:chExt cx="358" cy="124"/>
          </a:xfrm>
          <a:solidFill>
            <a:schemeClr val="bg2">
              <a:lumMod val="50000"/>
              <a:alpha val="16000"/>
            </a:schemeClr>
          </a:solidFill>
        </p:grpSpPr>
        <p:sp>
          <p:nvSpPr>
            <p:cNvPr id="570" name="Freeform 20">
              <a:extLst>
                <a:ext uri="{FF2B5EF4-FFF2-40B4-BE49-F238E27FC236}">
                  <a16:creationId xmlns:a16="http://schemas.microsoft.com/office/drawing/2014/main" id="{D3BF10F6-8235-4AC1-9B03-7844E1F38DC5}"/>
                </a:ext>
              </a:extLst>
            </p:cNvPr>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571" name="Freeform 21">
              <a:extLst>
                <a:ext uri="{FF2B5EF4-FFF2-40B4-BE49-F238E27FC236}">
                  <a16:creationId xmlns:a16="http://schemas.microsoft.com/office/drawing/2014/main" id="{59FF7BDF-14B1-4A4F-917F-C4A5BDFC0D9C}"/>
                </a:ext>
              </a:extLst>
            </p:cNvPr>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572" name="Freeform 22">
            <a:extLst>
              <a:ext uri="{FF2B5EF4-FFF2-40B4-BE49-F238E27FC236}">
                <a16:creationId xmlns:a16="http://schemas.microsoft.com/office/drawing/2014/main" id="{267F9F47-1BB0-47C1-868B-5B985A003C6A}"/>
              </a:ext>
            </a:extLst>
          </p:cNvPr>
          <p:cNvSpPr>
            <a:spLocks/>
          </p:cNvSpPr>
          <p:nvPr>
            <p:custDataLst>
              <p:tags r:id="rId17"/>
            </p:custDataLst>
          </p:nvPr>
        </p:nvSpPr>
        <p:spPr bwMode="auto">
          <a:xfrm>
            <a:off x="16185292" y="3216320"/>
            <a:ext cx="6504332" cy="2280389"/>
          </a:xfrm>
          <a:custGeom>
            <a:avLst/>
            <a:gdLst>
              <a:gd name="T0" fmla="*/ 315287 w 7049"/>
              <a:gd name="T1" fmla="*/ 909433 h 2048"/>
              <a:gd name="T2" fmla="*/ 465321 w 7049"/>
              <a:gd name="T3" fmla="*/ 1016487 h 2048"/>
              <a:gd name="T4" fmla="*/ 527073 w 7049"/>
              <a:gd name="T5" fmla="*/ 951940 h 2048"/>
              <a:gd name="T6" fmla="*/ 727987 w 7049"/>
              <a:gd name="T7" fmla="*/ 770893 h 2048"/>
              <a:gd name="T8" fmla="*/ 1138513 w 7049"/>
              <a:gd name="T9" fmla="*/ 690078 h 2048"/>
              <a:gd name="T10" fmla="*/ 1456845 w 7049"/>
              <a:gd name="T11" fmla="*/ 784012 h 2048"/>
              <a:gd name="T12" fmla="*/ 1598615 w 7049"/>
              <a:gd name="T13" fmla="*/ 754625 h 2048"/>
              <a:gd name="T14" fmla="*/ 1798660 w 7049"/>
              <a:gd name="T15" fmla="*/ 782963 h 2048"/>
              <a:gd name="T16" fmla="*/ 1990441 w 7049"/>
              <a:gd name="T17" fmla="*/ 791884 h 2048"/>
              <a:gd name="T18" fmla="*/ 2069589 w 7049"/>
              <a:gd name="T19" fmla="*/ 719990 h 2048"/>
              <a:gd name="T20" fmla="*/ 2242236 w 7049"/>
              <a:gd name="T21" fmla="*/ 774566 h 2048"/>
              <a:gd name="T22" fmla="*/ 2441411 w 7049"/>
              <a:gd name="T23" fmla="*/ 838589 h 2048"/>
              <a:gd name="T24" fmla="*/ 2437062 w 7049"/>
              <a:gd name="T25" fmla="*/ 967683 h 2048"/>
              <a:gd name="T26" fmla="*/ 2545347 w 7049"/>
              <a:gd name="T27" fmla="*/ 845936 h 2048"/>
              <a:gd name="T28" fmla="*/ 2422276 w 7049"/>
              <a:gd name="T29" fmla="*/ 659116 h 2048"/>
              <a:gd name="T30" fmla="*/ 2318340 w 7049"/>
              <a:gd name="T31" fmla="*/ 601916 h 2048"/>
              <a:gd name="T32" fmla="*/ 2547086 w 7049"/>
              <a:gd name="T33" fmla="*/ 515328 h 2048"/>
              <a:gd name="T34" fmla="*/ 2597967 w 7049"/>
              <a:gd name="T35" fmla="*/ 431364 h 2048"/>
              <a:gd name="T36" fmla="*/ 2666678 w 7049"/>
              <a:gd name="T37" fmla="*/ 399353 h 2048"/>
              <a:gd name="T38" fmla="*/ 2694075 w 7049"/>
              <a:gd name="T39" fmla="*/ 511130 h 2048"/>
              <a:gd name="T40" fmla="*/ 2762351 w 7049"/>
              <a:gd name="T41" fmla="*/ 656492 h 2048"/>
              <a:gd name="T42" fmla="*/ 2859329 w 7049"/>
              <a:gd name="T43" fmla="*/ 739931 h 2048"/>
              <a:gd name="T44" fmla="*/ 2855415 w 7049"/>
              <a:gd name="T45" fmla="*/ 637076 h 2048"/>
              <a:gd name="T46" fmla="*/ 2771484 w 7049"/>
              <a:gd name="T47" fmla="*/ 544191 h 2048"/>
              <a:gd name="T48" fmla="*/ 2847153 w 7049"/>
              <a:gd name="T49" fmla="*/ 464425 h 2048"/>
              <a:gd name="T50" fmla="*/ 2957612 w 7049"/>
              <a:gd name="T51" fmla="*/ 411423 h 2048"/>
              <a:gd name="T52" fmla="*/ 2882378 w 7049"/>
              <a:gd name="T53" fmla="*/ 324310 h 2048"/>
              <a:gd name="T54" fmla="*/ 2956742 w 7049"/>
              <a:gd name="T55" fmla="*/ 333756 h 2048"/>
              <a:gd name="T56" fmla="*/ 2983705 w 7049"/>
              <a:gd name="T57" fmla="*/ 284952 h 2048"/>
              <a:gd name="T58" fmla="*/ 2826713 w 7049"/>
              <a:gd name="T59" fmla="*/ 242446 h 2048"/>
              <a:gd name="T60" fmla="*/ 2540998 w 7049"/>
              <a:gd name="T61" fmla="*/ 215157 h 2048"/>
              <a:gd name="T62" fmla="*/ 2475766 w 7049"/>
              <a:gd name="T63" fmla="*/ 217781 h 2048"/>
              <a:gd name="T64" fmla="*/ 2170481 w 7049"/>
              <a:gd name="T65" fmla="*/ 184196 h 2048"/>
              <a:gd name="T66" fmla="*/ 2056108 w 7049"/>
              <a:gd name="T67" fmla="*/ 152184 h 2048"/>
              <a:gd name="T68" fmla="*/ 1918686 w 7049"/>
              <a:gd name="T69" fmla="*/ 152184 h 2048"/>
              <a:gd name="T70" fmla="*/ 1743430 w 7049"/>
              <a:gd name="T71" fmla="*/ 166878 h 2048"/>
              <a:gd name="T72" fmla="*/ 1554258 w 7049"/>
              <a:gd name="T73" fmla="*/ 136966 h 2048"/>
              <a:gd name="T74" fmla="*/ 1430752 w 7049"/>
              <a:gd name="T75" fmla="*/ 128045 h 2048"/>
              <a:gd name="T76" fmla="*/ 1308116 w 7049"/>
              <a:gd name="T77" fmla="*/ 123322 h 2048"/>
              <a:gd name="T78" fmla="*/ 1184610 w 7049"/>
              <a:gd name="T79" fmla="*/ 30437 h 2048"/>
              <a:gd name="T80" fmla="*/ 1138078 w 7049"/>
              <a:gd name="T81" fmla="*/ 73468 h 2048"/>
              <a:gd name="T82" fmla="*/ 928032 w 7049"/>
              <a:gd name="T83" fmla="*/ 87637 h 2048"/>
              <a:gd name="T84" fmla="*/ 938904 w 7049"/>
              <a:gd name="T85" fmla="*/ 104955 h 2048"/>
              <a:gd name="T86" fmla="*/ 955864 w 7049"/>
              <a:gd name="T87" fmla="*/ 179473 h 2048"/>
              <a:gd name="T88" fmla="*/ 840621 w 7049"/>
              <a:gd name="T89" fmla="*/ 134342 h 2048"/>
              <a:gd name="T90" fmla="*/ 777129 w 7049"/>
              <a:gd name="T91" fmla="*/ 143263 h 2048"/>
              <a:gd name="T92" fmla="*/ 833663 w 7049"/>
              <a:gd name="T93" fmla="*/ 234049 h 2048"/>
              <a:gd name="T94" fmla="*/ 902809 w 7049"/>
              <a:gd name="T95" fmla="*/ 277605 h 2048"/>
              <a:gd name="T96" fmla="*/ 818877 w 7049"/>
              <a:gd name="T97" fmla="*/ 311191 h 2048"/>
              <a:gd name="T98" fmla="*/ 796698 w 7049"/>
              <a:gd name="T99" fmla="*/ 243495 h 2048"/>
              <a:gd name="T100" fmla="*/ 704939 w 7049"/>
              <a:gd name="T101" fmla="*/ 121223 h 2048"/>
              <a:gd name="T102" fmla="*/ 705809 w 7049"/>
              <a:gd name="T103" fmla="*/ 236673 h 2048"/>
              <a:gd name="T104" fmla="*/ 538380 w 7049"/>
              <a:gd name="T105" fmla="*/ 208335 h 2048"/>
              <a:gd name="T106" fmla="*/ 520985 w 7049"/>
              <a:gd name="T107" fmla="*/ 250317 h 2048"/>
              <a:gd name="T108" fmla="*/ 394870 w 7049"/>
              <a:gd name="T109" fmla="*/ 262387 h 2048"/>
              <a:gd name="T110" fmla="*/ 300936 w 7049"/>
              <a:gd name="T111" fmla="*/ 253466 h 2048"/>
              <a:gd name="T112" fmla="*/ 261797 w 7049"/>
              <a:gd name="T113" fmla="*/ 306993 h 2048"/>
              <a:gd name="T114" fmla="*/ 176996 w 7049"/>
              <a:gd name="T115" fmla="*/ 387808 h 2048"/>
              <a:gd name="T116" fmla="*/ 169603 w 7049"/>
              <a:gd name="T117" fmla="*/ 321162 h 2048"/>
              <a:gd name="T118" fmla="*/ 65232 w 7049"/>
              <a:gd name="T119" fmla="*/ 230901 h 2048"/>
              <a:gd name="T120" fmla="*/ 30876 w 7049"/>
              <a:gd name="T121" fmla="*/ 317488 h 2048"/>
              <a:gd name="T122" fmla="*/ 48706 w 7049"/>
              <a:gd name="T123" fmla="*/ 502733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73" name="Freeform 23">
            <a:extLst>
              <a:ext uri="{FF2B5EF4-FFF2-40B4-BE49-F238E27FC236}">
                <a16:creationId xmlns:a16="http://schemas.microsoft.com/office/drawing/2014/main" id="{6122600F-69FB-4063-A413-84BEC28C5272}"/>
              </a:ext>
            </a:extLst>
          </p:cNvPr>
          <p:cNvSpPr>
            <a:spLocks/>
          </p:cNvSpPr>
          <p:nvPr>
            <p:custDataLst>
              <p:tags r:id="rId18"/>
            </p:custDataLst>
          </p:nvPr>
        </p:nvSpPr>
        <p:spPr bwMode="auto">
          <a:xfrm>
            <a:off x="14622366" y="5311450"/>
            <a:ext cx="596201" cy="525467"/>
          </a:xfrm>
          <a:custGeom>
            <a:avLst/>
            <a:gdLst>
              <a:gd name="T0" fmla="*/ 176323 w 647"/>
              <a:gd name="T1" fmla="*/ 14227 h 470"/>
              <a:gd name="T2" fmla="*/ 185877 w 647"/>
              <a:gd name="T3" fmla="*/ 23711 h 470"/>
              <a:gd name="T4" fmla="*/ 198906 w 647"/>
              <a:gd name="T5" fmla="*/ 31615 h 470"/>
              <a:gd name="T6" fmla="*/ 222358 w 647"/>
              <a:gd name="T7" fmla="*/ 41099 h 470"/>
              <a:gd name="T8" fmla="*/ 233649 w 647"/>
              <a:gd name="T9" fmla="*/ 42680 h 470"/>
              <a:gd name="T10" fmla="*/ 244072 w 647"/>
              <a:gd name="T11" fmla="*/ 52165 h 470"/>
              <a:gd name="T12" fmla="*/ 246244 w 647"/>
              <a:gd name="T13" fmla="*/ 51111 h 470"/>
              <a:gd name="T14" fmla="*/ 249718 w 647"/>
              <a:gd name="T15" fmla="*/ 44788 h 470"/>
              <a:gd name="T16" fmla="*/ 253192 w 647"/>
              <a:gd name="T17" fmla="*/ 41099 h 470"/>
              <a:gd name="T18" fmla="*/ 261878 w 647"/>
              <a:gd name="T19" fmla="*/ 42153 h 470"/>
              <a:gd name="T20" fmla="*/ 270998 w 647"/>
              <a:gd name="T21" fmla="*/ 41626 h 470"/>
              <a:gd name="T22" fmla="*/ 277947 w 647"/>
              <a:gd name="T23" fmla="*/ 44261 h 470"/>
              <a:gd name="T24" fmla="*/ 280553 w 647"/>
              <a:gd name="T25" fmla="*/ 54272 h 470"/>
              <a:gd name="T26" fmla="*/ 280553 w 647"/>
              <a:gd name="T27" fmla="*/ 64811 h 470"/>
              <a:gd name="T28" fmla="*/ 268393 w 647"/>
              <a:gd name="T29" fmla="*/ 69026 h 470"/>
              <a:gd name="T30" fmla="*/ 254495 w 647"/>
              <a:gd name="T31" fmla="*/ 76930 h 470"/>
              <a:gd name="T32" fmla="*/ 243204 w 647"/>
              <a:gd name="T33" fmla="*/ 86941 h 470"/>
              <a:gd name="T34" fmla="*/ 218883 w 647"/>
              <a:gd name="T35" fmla="*/ 112760 h 470"/>
              <a:gd name="T36" fmla="*/ 212369 w 647"/>
              <a:gd name="T37" fmla="*/ 119610 h 470"/>
              <a:gd name="T38" fmla="*/ 205854 w 647"/>
              <a:gd name="T39" fmla="*/ 133836 h 470"/>
              <a:gd name="T40" fmla="*/ 205420 w 647"/>
              <a:gd name="T41" fmla="*/ 148590 h 470"/>
              <a:gd name="T42" fmla="*/ 205420 w 647"/>
              <a:gd name="T43" fmla="*/ 163871 h 470"/>
              <a:gd name="T44" fmla="*/ 201077 w 647"/>
              <a:gd name="T45" fmla="*/ 179151 h 470"/>
              <a:gd name="T46" fmla="*/ 195431 w 647"/>
              <a:gd name="T47" fmla="*/ 186528 h 470"/>
              <a:gd name="T48" fmla="*/ 178494 w 647"/>
              <a:gd name="T49" fmla="*/ 202335 h 470"/>
              <a:gd name="T50" fmla="*/ 166334 w 647"/>
              <a:gd name="T51" fmla="*/ 216562 h 470"/>
              <a:gd name="T52" fmla="*/ 162425 w 647"/>
              <a:gd name="T53" fmla="*/ 223939 h 470"/>
              <a:gd name="T54" fmla="*/ 160254 w 647"/>
              <a:gd name="T55" fmla="*/ 227627 h 470"/>
              <a:gd name="T56" fmla="*/ 134631 w 647"/>
              <a:gd name="T57" fmla="*/ 226046 h 470"/>
              <a:gd name="T58" fmla="*/ 111613 w 647"/>
              <a:gd name="T59" fmla="*/ 228681 h 470"/>
              <a:gd name="T60" fmla="*/ 97281 w 647"/>
              <a:gd name="T61" fmla="*/ 235004 h 470"/>
              <a:gd name="T62" fmla="*/ 83818 w 647"/>
              <a:gd name="T63" fmla="*/ 246069 h 470"/>
              <a:gd name="T64" fmla="*/ 77738 w 647"/>
              <a:gd name="T65" fmla="*/ 247123 h 470"/>
              <a:gd name="T66" fmla="*/ 73395 w 647"/>
              <a:gd name="T67" fmla="*/ 242908 h 470"/>
              <a:gd name="T68" fmla="*/ 66447 w 647"/>
              <a:gd name="T69" fmla="*/ 227627 h 470"/>
              <a:gd name="T70" fmla="*/ 60801 w 647"/>
              <a:gd name="T71" fmla="*/ 218143 h 470"/>
              <a:gd name="T72" fmla="*/ 52984 w 647"/>
              <a:gd name="T73" fmla="*/ 210766 h 470"/>
              <a:gd name="T74" fmla="*/ 49509 w 647"/>
              <a:gd name="T75" fmla="*/ 199701 h 470"/>
              <a:gd name="T76" fmla="*/ 54721 w 647"/>
              <a:gd name="T77" fmla="*/ 177043 h 470"/>
              <a:gd name="T78" fmla="*/ 55155 w 647"/>
              <a:gd name="T79" fmla="*/ 140686 h 470"/>
              <a:gd name="T80" fmla="*/ 63841 w 647"/>
              <a:gd name="T81" fmla="*/ 108544 h 470"/>
              <a:gd name="T82" fmla="*/ 72961 w 647"/>
              <a:gd name="T83" fmla="*/ 78510 h 470"/>
              <a:gd name="T84" fmla="*/ 74698 w 647"/>
              <a:gd name="T85" fmla="*/ 69026 h 470"/>
              <a:gd name="T86" fmla="*/ 50378 w 647"/>
              <a:gd name="T87" fmla="*/ 64811 h 470"/>
              <a:gd name="T88" fmla="*/ 26926 w 647"/>
              <a:gd name="T89" fmla="*/ 57434 h 470"/>
              <a:gd name="T90" fmla="*/ 7383 w 647"/>
              <a:gd name="T91" fmla="*/ 49003 h 470"/>
              <a:gd name="T92" fmla="*/ 0 w 647"/>
              <a:gd name="T93" fmla="*/ 20023 h 470"/>
              <a:gd name="T94" fmla="*/ 9989 w 647"/>
              <a:gd name="T95" fmla="*/ 17915 h 470"/>
              <a:gd name="T96" fmla="*/ 22149 w 647"/>
              <a:gd name="T97" fmla="*/ 10538 h 470"/>
              <a:gd name="T98" fmla="*/ 31703 w 647"/>
              <a:gd name="T99" fmla="*/ 2108 h 470"/>
              <a:gd name="T100" fmla="*/ 37349 w 647"/>
              <a:gd name="T101" fmla="*/ 0 h 470"/>
              <a:gd name="T102" fmla="*/ 57327 w 647"/>
              <a:gd name="T103" fmla="*/ 3688 h 470"/>
              <a:gd name="T104" fmla="*/ 74264 w 647"/>
              <a:gd name="T105" fmla="*/ 8958 h 470"/>
              <a:gd name="T106" fmla="*/ 90767 w 647"/>
              <a:gd name="T107" fmla="*/ 10538 h 470"/>
              <a:gd name="T108" fmla="*/ 102059 w 647"/>
              <a:gd name="T109" fmla="*/ 15281 h 470"/>
              <a:gd name="T110" fmla="*/ 112047 w 647"/>
              <a:gd name="T111" fmla="*/ 19496 h 470"/>
              <a:gd name="T112" fmla="*/ 167202 w 647"/>
              <a:gd name="T113" fmla="*/ 13700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rgbClr val="C00000">
              <a:alpha val="16000"/>
            </a:srgb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74" name="Freeform 24">
            <a:extLst>
              <a:ext uri="{FF2B5EF4-FFF2-40B4-BE49-F238E27FC236}">
                <a16:creationId xmlns:a16="http://schemas.microsoft.com/office/drawing/2014/main" id="{60CBF586-95E1-4D2D-B199-41E84D444168}"/>
              </a:ext>
            </a:extLst>
          </p:cNvPr>
          <p:cNvSpPr>
            <a:spLocks/>
          </p:cNvSpPr>
          <p:nvPr>
            <p:custDataLst>
              <p:tags r:id="rId19"/>
            </p:custDataLst>
          </p:nvPr>
        </p:nvSpPr>
        <p:spPr bwMode="auto">
          <a:xfrm>
            <a:off x="20207132" y="6877743"/>
            <a:ext cx="441256" cy="966725"/>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75" name="Freeform 25">
            <a:extLst>
              <a:ext uri="{FF2B5EF4-FFF2-40B4-BE49-F238E27FC236}">
                <a16:creationId xmlns:a16="http://schemas.microsoft.com/office/drawing/2014/main" id="{347EE3D3-7A78-439A-BD60-887227F5ED30}"/>
              </a:ext>
            </a:extLst>
          </p:cNvPr>
          <p:cNvSpPr>
            <a:spLocks/>
          </p:cNvSpPr>
          <p:nvPr>
            <p:custDataLst>
              <p:tags r:id="rId20"/>
            </p:custDataLst>
          </p:nvPr>
        </p:nvSpPr>
        <p:spPr bwMode="auto">
          <a:xfrm>
            <a:off x="11951243" y="11943779"/>
            <a:ext cx="50527" cy="121262"/>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76" name="Line 26" descr="Horizontal dunkel">
            <a:extLst>
              <a:ext uri="{FF2B5EF4-FFF2-40B4-BE49-F238E27FC236}">
                <a16:creationId xmlns:a16="http://schemas.microsoft.com/office/drawing/2014/main" id="{A304CDD4-C6F7-47B3-A696-28CD36C25019}"/>
              </a:ext>
            </a:extLst>
          </p:cNvPr>
          <p:cNvSpPr>
            <a:spLocks noChangeShapeType="1"/>
          </p:cNvSpPr>
          <p:nvPr>
            <p:custDataLst>
              <p:tags r:id="rId21"/>
            </p:custDataLst>
          </p:nvPr>
        </p:nvSpPr>
        <p:spPr bwMode="auto">
          <a:xfrm>
            <a:off x="8687289" y="5412501"/>
            <a:ext cx="6737" cy="20210"/>
          </a:xfrm>
          <a:prstGeom prst="line">
            <a:avLst/>
          </a:prstGeom>
          <a:noFill/>
          <a:ln w="9525">
            <a:solidFill>
              <a:srgbClr val="FFFFFF">
                <a:alpha val="47000"/>
              </a:srgbClr>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577" name="Freeform 27">
            <a:extLst>
              <a:ext uri="{FF2B5EF4-FFF2-40B4-BE49-F238E27FC236}">
                <a16:creationId xmlns:a16="http://schemas.microsoft.com/office/drawing/2014/main" id="{636E39BD-139B-4A41-8B21-55BE9ED71E21}"/>
              </a:ext>
            </a:extLst>
          </p:cNvPr>
          <p:cNvSpPr>
            <a:spLocks/>
          </p:cNvSpPr>
          <p:nvPr>
            <p:custDataLst>
              <p:tags r:id="rId22"/>
            </p:custDataLst>
          </p:nvPr>
        </p:nvSpPr>
        <p:spPr bwMode="auto">
          <a:xfrm>
            <a:off x="8694026" y="5405764"/>
            <a:ext cx="6737" cy="117892"/>
          </a:xfrm>
          <a:custGeom>
            <a:avLst/>
            <a:gdLst>
              <a:gd name="T0" fmla="*/ 0 w 6"/>
              <a:gd name="T1" fmla="*/ 55562 h 24"/>
              <a:gd name="T2" fmla="*/ 0 w 6"/>
              <a:gd name="T3" fmla="*/ 43987 h 24"/>
              <a:gd name="T4" fmla="*/ 529 w 6"/>
              <a:gd name="T5" fmla="*/ 32411 h 24"/>
              <a:gd name="T6" fmla="*/ 1588 w 6"/>
              <a:gd name="T7" fmla="*/ 18521 h 24"/>
              <a:gd name="T8" fmla="*/ 3175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78" name="Freeform 28">
            <a:extLst>
              <a:ext uri="{FF2B5EF4-FFF2-40B4-BE49-F238E27FC236}">
                <a16:creationId xmlns:a16="http://schemas.microsoft.com/office/drawing/2014/main" id="{51A816F2-EF37-45E5-BF5C-0BB14D15C980}"/>
              </a:ext>
            </a:extLst>
          </p:cNvPr>
          <p:cNvSpPr>
            <a:spLocks/>
          </p:cNvSpPr>
          <p:nvPr>
            <p:custDataLst>
              <p:tags r:id="rId23"/>
            </p:custDataLst>
          </p:nvPr>
        </p:nvSpPr>
        <p:spPr bwMode="auto">
          <a:xfrm>
            <a:off x="8643499" y="5520289"/>
            <a:ext cx="50527" cy="121262"/>
          </a:xfrm>
          <a:custGeom>
            <a:avLst/>
            <a:gdLst>
              <a:gd name="T0" fmla="*/ 0 w 47"/>
              <a:gd name="T1" fmla="*/ 20472 h 67"/>
              <a:gd name="T2" fmla="*/ 0 w 47"/>
              <a:gd name="T3" fmla="*/ 25590 h 67"/>
              <a:gd name="T4" fmla="*/ 1013 w 47"/>
              <a:gd name="T5" fmla="*/ 30707 h 67"/>
              <a:gd name="T6" fmla="*/ 1520 w 47"/>
              <a:gd name="T7" fmla="*/ 35825 h 67"/>
              <a:gd name="T8" fmla="*/ 2533 w 47"/>
              <a:gd name="T9" fmla="*/ 40090 h 67"/>
              <a:gd name="T10" fmla="*/ 4560 w 47"/>
              <a:gd name="T11" fmla="*/ 49473 h 67"/>
              <a:gd name="T12" fmla="*/ 7093 w 47"/>
              <a:gd name="T13" fmla="*/ 57150 h 67"/>
              <a:gd name="T14" fmla="*/ 23813 w 47"/>
              <a:gd name="T15" fmla="*/ 57150 h 67"/>
              <a:gd name="T16" fmla="*/ 23813 w 47"/>
              <a:gd name="T17" fmla="*/ 0 h 67"/>
              <a:gd name="T18" fmla="*/ 18240 w 47"/>
              <a:gd name="T19" fmla="*/ 1706 h 67"/>
              <a:gd name="T20" fmla="*/ 13173 w 47"/>
              <a:gd name="T21" fmla="*/ 3412 h 67"/>
              <a:gd name="T22" fmla="*/ 9120 w 47"/>
              <a:gd name="T23" fmla="*/ 5971 h 67"/>
              <a:gd name="T24" fmla="*/ 5573 w 47"/>
              <a:gd name="T25" fmla="*/ 7677 h 67"/>
              <a:gd name="T26" fmla="*/ 3040 w 47"/>
              <a:gd name="T27" fmla="*/ 10236 h 67"/>
              <a:gd name="T28" fmla="*/ 1520 w 47"/>
              <a:gd name="T29" fmla="*/ 13648 h 67"/>
              <a:gd name="T30" fmla="*/ 0 w 47"/>
              <a:gd name="T31" fmla="*/ 17060 h 67"/>
              <a:gd name="T32" fmla="*/ 0 w 47"/>
              <a:gd name="T33" fmla="*/ 20472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79" name="Freeform 29">
            <a:extLst>
              <a:ext uri="{FF2B5EF4-FFF2-40B4-BE49-F238E27FC236}">
                <a16:creationId xmlns:a16="http://schemas.microsoft.com/office/drawing/2014/main" id="{F5D6D633-3BF0-41B9-9075-5325D267FE66}"/>
              </a:ext>
            </a:extLst>
          </p:cNvPr>
          <p:cNvSpPr>
            <a:spLocks/>
          </p:cNvSpPr>
          <p:nvPr>
            <p:custDataLst>
              <p:tags r:id="rId24"/>
            </p:custDataLst>
          </p:nvPr>
        </p:nvSpPr>
        <p:spPr bwMode="auto">
          <a:xfrm>
            <a:off x="11456093" y="5510183"/>
            <a:ext cx="104419" cy="121262"/>
          </a:xfrm>
          <a:custGeom>
            <a:avLst/>
            <a:gdLst>
              <a:gd name="T0" fmla="*/ 0 w 112"/>
              <a:gd name="T1" fmla="*/ 57150 h 36"/>
              <a:gd name="T2" fmla="*/ 25924 w 112"/>
              <a:gd name="T3" fmla="*/ 57150 h 36"/>
              <a:gd name="T4" fmla="*/ 29439 w 112"/>
              <a:gd name="T5" fmla="*/ 47625 h 36"/>
              <a:gd name="T6" fmla="*/ 32954 w 112"/>
              <a:gd name="T7" fmla="*/ 41275 h 36"/>
              <a:gd name="T8" fmla="*/ 36909 w 112"/>
              <a:gd name="T9" fmla="*/ 36513 h 36"/>
              <a:gd name="T10" fmla="*/ 39985 w 112"/>
              <a:gd name="T11" fmla="*/ 31750 h 36"/>
              <a:gd name="T12" fmla="*/ 43061 w 112"/>
              <a:gd name="T13" fmla="*/ 26988 h 36"/>
              <a:gd name="T14" fmla="*/ 45697 w 112"/>
              <a:gd name="T15" fmla="*/ 20638 h 36"/>
              <a:gd name="T16" fmla="*/ 47015 w 112"/>
              <a:gd name="T17" fmla="*/ 17463 h 36"/>
              <a:gd name="T18" fmla="*/ 47894 w 112"/>
              <a:gd name="T19" fmla="*/ 12700 h 36"/>
              <a:gd name="T20" fmla="*/ 48773 w 112"/>
              <a:gd name="T21" fmla="*/ 6350 h 36"/>
              <a:gd name="T22" fmla="*/ 49212 w 112"/>
              <a:gd name="T23" fmla="*/ 0 h 36"/>
              <a:gd name="T24" fmla="*/ 43939 w 112"/>
              <a:gd name="T25" fmla="*/ 0 h 36"/>
              <a:gd name="T26" fmla="*/ 37348 w 112"/>
              <a:gd name="T27" fmla="*/ 1588 h 36"/>
              <a:gd name="T28" fmla="*/ 29439 w 112"/>
              <a:gd name="T29" fmla="*/ 4763 h 36"/>
              <a:gd name="T30" fmla="*/ 21091 w 112"/>
              <a:gd name="T31" fmla="*/ 11113 h 36"/>
              <a:gd name="T32" fmla="*/ 17576 w 112"/>
              <a:gd name="T33" fmla="*/ 14288 h 36"/>
              <a:gd name="T34" fmla="*/ 13621 w 112"/>
              <a:gd name="T35" fmla="*/ 17463 h 36"/>
              <a:gd name="T36" fmla="*/ 10106 w 112"/>
              <a:gd name="T37" fmla="*/ 22225 h 36"/>
              <a:gd name="T38" fmla="*/ 7470 w 112"/>
              <a:gd name="T39" fmla="*/ 28575 h 36"/>
              <a:gd name="T40" fmla="*/ 4394 w 112"/>
              <a:gd name="T41" fmla="*/ 34925 h 36"/>
              <a:gd name="T42" fmla="*/ 2636 w 112"/>
              <a:gd name="T43" fmla="*/ 41275 h 36"/>
              <a:gd name="T44" fmla="*/ 439 w 112"/>
              <a:gd name="T45" fmla="*/ 49213 h 36"/>
              <a:gd name="T46" fmla="*/ 0 w 112"/>
              <a:gd name="T47" fmla="*/ 57150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80" name="Freeform 30">
            <a:extLst>
              <a:ext uri="{FF2B5EF4-FFF2-40B4-BE49-F238E27FC236}">
                <a16:creationId xmlns:a16="http://schemas.microsoft.com/office/drawing/2014/main" id="{C884EC44-70BF-475E-8148-3ADF5D2605AF}"/>
              </a:ext>
            </a:extLst>
          </p:cNvPr>
          <p:cNvSpPr>
            <a:spLocks/>
          </p:cNvSpPr>
          <p:nvPr>
            <p:custDataLst>
              <p:tags r:id="rId25"/>
            </p:custDataLst>
          </p:nvPr>
        </p:nvSpPr>
        <p:spPr bwMode="auto">
          <a:xfrm>
            <a:off x="17266540" y="4570407"/>
            <a:ext cx="1855976" cy="959986"/>
          </a:xfrm>
          <a:custGeom>
            <a:avLst/>
            <a:gdLst>
              <a:gd name="T0" fmla="*/ 188809 w 2006"/>
              <a:gd name="T1" fmla="*/ 401059 h 863"/>
              <a:gd name="T2" fmla="*/ 179652 w 2006"/>
              <a:gd name="T3" fmla="*/ 400535 h 863"/>
              <a:gd name="T4" fmla="*/ 170059 w 2006"/>
              <a:gd name="T5" fmla="*/ 416263 h 863"/>
              <a:gd name="T6" fmla="*/ 163518 w 2006"/>
              <a:gd name="T7" fmla="*/ 415214 h 863"/>
              <a:gd name="T8" fmla="*/ 161338 w 2006"/>
              <a:gd name="T9" fmla="*/ 393720 h 863"/>
              <a:gd name="T10" fmla="*/ 141280 w 2006"/>
              <a:gd name="T11" fmla="*/ 379565 h 863"/>
              <a:gd name="T12" fmla="*/ 136047 w 2006"/>
              <a:gd name="T13" fmla="*/ 371177 h 863"/>
              <a:gd name="T14" fmla="*/ 125582 w 2006"/>
              <a:gd name="T15" fmla="*/ 362788 h 863"/>
              <a:gd name="T16" fmla="*/ 109448 w 2006"/>
              <a:gd name="T17" fmla="*/ 336051 h 863"/>
              <a:gd name="T18" fmla="*/ 101163 w 2006"/>
              <a:gd name="T19" fmla="*/ 319799 h 863"/>
              <a:gd name="T20" fmla="*/ 110320 w 2006"/>
              <a:gd name="T21" fmla="*/ 311411 h 863"/>
              <a:gd name="T22" fmla="*/ 121657 w 2006"/>
              <a:gd name="T23" fmla="*/ 300401 h 863"/>
              <a:gd name="T24" fmla="*/ 147384 w 2006"/>
              <a:gd name="T25" fmla="*/ 285198 h 863"/>
              <a:gd name="T26" fmla="*/ 139099 w 2006"/>
              <a:gd name="T27" fmla="*/ 255315 h 863"/>
              <a:gd name="T28" fmla="*/ 112500 w 2006"/>
              <a:gd name="T29" fmla="*/ 249024 h 863"/>
              <a:gd name="T30" fmla="*/ 91134 w 2006"/>
              <a:gd name="T31" fmla="*/ 246403 h 863"/>
              <a:gd name="T32" fmla="*/ 68460 w 2006"/>
              <a:gd name="T33" fmla="*/ 259509 h 863"/>
              <a:gd name="T34" fmla="*/ 46221 w 2006"/>
              <a:gd name="T35" fmla="*/ 264752 h 863"/>
              <a:gd name="T36" fmla="*/ 11773 w 2006"/>
              <a:gd name="T37" fmla="*/ 216520 h 863"/>
              <a:gd name="T38" fmla="*/ 8721 w 2006"/>
              <a:gd name="T39" fmla="*/ 148366 h 863"/>
              <a:gd name="T40" fmla="*/ 49273 w 2006"/>
              <a:gd name="T41" fmla="*/ 135784 h 863"/>
              <a:gd name="T42" fmla="*/ 127326 w 2006"/>
              <a:gd name="T43" fmla="*/ 116386 h 863"/>
              <a:gd name="T44" fmla="*/ 217152 w 2006"/>
              <a:gd name="T45" fmla="*/ 132638 h 863"/>
              <a:gd name="T46" fmla="*/ 312647 w 2006"/>
              <a:gd name="T47" fmla="*/ 132638 h 863"/>
              <a:gd name="T48" fmla="*/ 286920 w 2006"/>
              <a:gd name="T49" fmla="*/ 96988 h 863"/>
              <a:gd name="T50" fmla="*/ 361920 w 2006"/>
              <a:gd name="T51" fmla="*/ 35650 h 863"/>
              <a:gd name="T52" fmla="*/ 457851 w 2006"/>
              <a:gd name="T53" fmla="*/ 6815 h 863"/>
              <a:gd name="T54" fmla="*/ 512793 w 2006"/>
              <a:gd name="T55" fmla="*/ 31980 h 863"/>
              <a:gd name="T56" fmla="*/ 565119 w 2006"/>
              <a:gd name="T57" fmla="*/ 58193 h 863"/>
              <a:gd name="T58" fmla="*/ 628782 w 2006"/>
              <a:gd name="T59" fmla="*/ 51902 h 863"/>
              <a:gd name="T60" fmla="*/ 718172 w 2006"/>
              <a:gd name="T61" fmla="*/ 142075 h 863"/>
              <a:gd name="T62" fmla="*/ 781835 w 2006"/>
              <a:gd name="T63" fmla="*/ 138929 h 863"/>
              <a:gd name="T64" fmla="*/ 872097 w 2006"/>
              <a:gd name="T65" fmla="*/ 177724 h 863"/>
              <a:gd name="T66" fmla="*/ 872969 w 2006"/>
              <a:gd name="T67" fmla="*/ 199743 h 863"/>
              <a:gd name="T68" fmla="*/ 863812 w 2006"/>
              <a:gd name="T69" fmla="*/ 209180 h 863"/>
              <a:gd name="T70" fmla="*/ 854655 w 2006"/>
              <a:gd name="T71" fmla="*/ 211801 h 863"/>
              <a:gd name="T72" fmla="*/ 855963 w 2006"/>
              <a:gd name="T73" fmla="*/ 222811 h 863"/>
              <a:gd name="T74" fmla="*/ 865556 w 2006"/>
              <a:gd name="T75" fmla="*/ 244305 h 863"/>
              <a:gd name="T76" fmla="*/ 862940 w 2006"/>
              <a:gd name="T77" fmla="*/ 250597 h 863"/>
              <a:gd name="T78" fmla="*/ 845498 w 2006"/>
              <a:gd name="T79" fmla="*/ 252169 h 863"/>
              <a:gd name="T80" fmla="*/ 825440 w 2006"/>
              <a:gd name="T81" fmla="*/ 248500 h 863"/>
              <a:gd name="T82" fmla="*/ 812794 w 2006"/>
              <a:gd name="T83" fmla="*/ 248500 h 863"/>
              <a:gd name="T84" fmla="*/ 818899 w 2006"/>
              <a:gd name="T85" fmla="*/ 287295 h 863"/>
              <a:gd name="T86" fmla="*/ 819771 w 2006"/>
              <a:gd name="T87" fmla="*/ 307217 h 863"/>
              <a:gd name="T88" fmla="*/ 780091 w 2006"/>
              <a:gd name="T89" fmla="*/ 308265 h 863"/>
              <a:gd name="T90" fmla="*/ 770933 w 2006"/>
              <a:gd name="T91" fmla="*/ 316653 h 863"/>
              <a:gd name="T92" fmla="*/ 782707 w 2006"/>
              <a:gd name="T93" fmla="*/ 324517 h 863"/>
              <a:gd name="T94" fmla="*/ 790992 w 2006"/>
              <a:gd name="T95" fmla="*/ 340769 h 863"/>
              <a:gd name="T96" fmla="*/ 799713 w 2006"/>
              <a:gd name="T97" fmla="*/ 361216 h 863"/>
              <a:gd name="T98" fmla="*/ 801021 w 2006"/>
              <a:gd name="T99" fmla="*/ 370128 h 863"/>
              <a:gd name="T100" fmla="*/ 801021 w 2006"/>
              <a:gd name="T101" fmla="*/ 395293 h 863"/>
              <a:gd name="T102" fmla="*/ 759160 w 2006"/>
              <a:gd name="T103" fmla="*/ 387953 h 863"/>
              <a:gd name="T104" fmla="*/ 643171 w 2006"/>
              <a:gd name="T105" fmla="*/ 400535 h 863"/>
              <a:gd name="T106" fmla="*/ 573840 w 2006"/>
              <a:gd name="T107" fmla="*/ 416787 h 863"/>
              <a:gd name="T108" fmla="*/ 497967 w 2006"/>
              <a:gd name="T109" fmla="*/ 439330 h 863"/>
              <a:gd name="T110" fmla="*/ 419915 w 2006"/>
              <a:gd name="T111" fmla="*/ 365410 h 863"/>
              <a:gd name="T112" fmla="*/ 298257 w 2006"/>
              <a:gd name="T113" fmla="*/ 307217 h 863"/>
              <a:gd name="T114" fmla="*/ 254652 w 2006"/>
              <a:gd name="T115" fmla="*/ 436185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81" name="Freeform 31">
            <a:extLst>
              <a:ext uri="{FF2B5EF4-FFF2-40B4-BE49-F238E27FC236}">
                <a16:creationId xmlns:a16="http://schemas.microsoft.com/office/drawing/2014/main" id="{BA95DB29-6EA8-4DAF-A525-6B13AD6699F4}"/>
              </a:ext>
            </a:extLst>
          </p:cNvPr>
          <p:cNvSpPr>
            <a:spLocks/>
          </p:cNvSpPr>
          <p:nvPr>
            <p:custDataLst>
              <p:tags r:id="rId26"/>
            </p:custDataLst>
          </p:nvPr>
        </p:nvSpPr>
        <p:spPr bwMode="auto">
          <a:xfrm>
            <a:off x="17754955" y="5213766"/>
            <a:ext cx="869041" cy="528836"/>
          </a:xfrm>
          <a:custGeom>
            <a:avLst/>
            <a:gdLst>
              <a:gd name="T0" fmla="*/ 275062 w 950"/>
              <a:gd name="T1" fmla="*/ 235924 h 468"/>
              <a:gd name="T2" fmla="*/ 240571 w 950"/>
              <a:gd name="T3" fmla="*/ 222610 h 468"/>
              <a:gd name="T4" fmla="*/ 203063 w 950"/>
              <a:gd name="T5" fmla="*/ 200242 h 468"/>
              <a:gd name="T6" fmla="*/ 169004 w 950"/>
              <a:gd name="T7" fmla="*/ 163496 h 468"/>
              <a:gd name="T8" fmla="*/ 131495 w 950"/>
              <a:gd name="T9" fmla="*/ 137400 h 468"/>
              <a:gd name="T10" fmla="*/ 109076 w 950"/>
              <a:gd name="T11" fmla="*/ 111305 h 468"/>
              <a:gd name="T12" fmla="*/ 80190 w 950"/>
              <a:gd name="T13" fmla="*/ 91600 h 468"/>
              <a:gd name="T14" fmla="*/ 57341 w 950"/>
              <a:gd name="T15" fmla="*/ 101186 h 468"/>
              <a:gd name="T16" fmla="*/ 42682 w 950"/>
              <a:gd name="T17" fmla="*/ 127814 h 468"/>
              <a:gd name="T18" fmla="*/ 17245 w 950"/>
              <a:gd name="T19" fmla="*/ 131010 h 468"/>
              <a:gd name="T20" fmla="*/ 0 w 950"/>
              <a:gd name="T21" fmla="*/ 12781 h 468"/>
              <a:gd name="T22" fmla="*/ 34059 w 950"/>
              <a:gd name="T23" fmla="*/ 3195 h 468"/>
              <a:gd name="T24" fmla="*/ 57341 w 950"/>
              <a:gd name="T25" fmla="*/ 29291 h 468"/>
              <a:gd name="T26" fmla="*/ 67688 w 950"/>
              <a:gd name="T27" fmla="*/ 7988 h 468"/>
              <a:gd name="T28" fmla="*/ 143136 w 950"/>
              <a:gd name="T29" fmla="*/ 62310 h 468"/>
              <a:gd name="T30" fmla="*/ 188836 w 950"/>
              <a:gd name="T31" fmla="*/ 62310 h 468"/>
              <a:gd name="T32" fmla="*/ 226344 w 950"/>
              <a:gd name="T33" fmla="*/ 71896 h 468"/>
              <a:gd name="T34" fmla="*/ 257386 w 950"/>
              <a:gd name="T35" fmla="*/ 121424 h 468"/>
              <a:gd name="T36" fmla="*/ 289289 w 950"/>
              <a:gd name="T37" fmla="*/ 134205 h 468"/>
              <a:gd name="T38" fmla="*/ 314726 w 950"/>
              <a:gd name="T39" fmla="*/ 137400 h 468"/>
              <a:gd name="T40" fmla="*/ 341025 w 950"/>
              <a:gd name="T41" fmla="*/ 114500 h 468"/>
              <a:gd name="T42" fmla="*/ 363444 w 950"/>
              <a:gd name="T43" fmla="*/ 104382 h 468"/>
              <a:gd name="T44" fmla="*/ 355252 w 950"/>
              <a:gd name="T45" fmla="*/ 134205 h 468"/>
              <a:gd name="T46" fmla="*/ 375084 w 950"/>
              <a:gd name="T47" fmla="*/ 127814 h 468"/>
              <a:gd name="T48" fmla="*/ 409575 w 950"/>
              <a:gd name="T49" fmla="*/ 150714 h 468"/>
              <a:gd name="T50" fmla="*/ 380689 w 950"/>
              <a:gd name="T51" fmla="*/ 170419 h 468"/>
              <a:gd name="T52" fmla="*/ 355252 w 950"/>
              <a:gd name="T53" fmla="*/ 150714 h 468"/>
              <a:gd name="T54" fmla="*/ 329385 w 950"/>
              <a:gd name="T55" fmla="*/ 147519 h 468"/>
              <a:gd name="T56" fmla="*/ 317744 w 950"/>
              <a:gd name="T57" fmla="*/ 170419 h 468"/>
              <a:gd name="T58" fmla="*/ 294894 w 950"/>
              <a:gd name="T59" fmla="*/ 190124 h 468"/>
              <a:gd name="T60" fmla="*/ 306103 w 950"/>
              <a:gd name="T61" fmla="*/ 206633 h 468"/>
              <a:gd name="T62" fmla="*/ 320331 w 950"/>
              <a:gd name="T63" fmla="*/ 232729 h 468"/>
              <a:gd name="T64" fmla="*/ 309121 w 950"/>
              <a:gd name="T65" fmla="*/ 249238 h 468"/>
              <a:gd name="T66" fmla="*/ 303086 w 950"/>
              <a:gd name="T67" fmla="*/ 247640 h 468"/>
              <a:gd name="T68" fmla="*/ 294894 w 950"/>
              <a:gd name="T69" fmla="*/ 245510 h 468"/>
              <a:gd name="T70" fmla="*/ 283685 w 950"/>
              <a:gd name="T71" fmla="*/ 245510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82" name="Freeform 32">
            <a:extLst>
              <a:ext uri="{FF2B5EF4-FFF2-40B4-BE49-F238E27FC236}">
                <a16:creationId xmlns:a16="http://schemas.microsoft.com/office/drawing/2014/main" id="{032E8AC5-CA9C-4AA1-8B7B-507A4D9A9F02}"/>
              </a:ext>
            </a:extLst>
          </p:cNvPr>
          <p:cNvSpPr>
            <a:spLocks/>
          </p:cNvSpPr>
          <p:nvPr>
            <p:custDataLst>
              <p:tags r:id="rId27"/>
            </p:custDataLst>
          </p:nvPr>
        </p:nvSpPr>
        <p:spPr bwMode="auto">
          <a:xfrm>
            <a:off x="15225304" y="7342579"/>
            <a:ext cx="629887" cy="613044"/>
          </a:xfrm>
          <a:custGeom>
            <a:avLst/>
            <a:gdLst>
              <a:gd name="T0" fmla="*/ 2655 w 671"/>
              <a:gd name="T1" fmla="*/ 201563 h 549"/>
              <a:gd name="T2" fmla="*/ 3539 w 671"/>
              <a:gd name="T3" fmla="*/ 166303 h 549"/>
              <a:gd name="T4" fmla="*/ 7521 w 671"/>
              <a:gd name="T5" fmla="*/ 151041 h 549"/>
              <a:gd name="T6" fmla="*/ 23006 w 671"/>
              <a:gd name="T7" fmla="*/ 125253 h 549"/>
              <a:gd name="T8" fmla="*/ 31412 w 671"/>
              <a:gd name="T9" fmla="*/ 107886 h 549"/>
              <a:gd name="T10" fmla="*/ 32297 w 671"/>
              <a:gd name="T11" fmla="*/ 87888 h 549"/>
              <a:gd name="T12" fmla="*/ 32297 w 671"/>
              <a:gd name="T13" fmla="*/ 72100 h 549"/>
              <a:gd name="T14" fmla="*/ 23891 w 671"/>
              <a:gd name="T15" fmla="*/ 56838 h 549"/>
              <a:gd name="T16" fmla="*/ 26988 w 671"/>
              <a:gd name="T17" fmla="*/ 41576 h 549"/>
              <a:gd name="T18" fmla="*/ 33624 w 671"/>
              <a:gd name="T19" fmla="*/ 26314 h 549"/>
              <a:gd name="T20" fmla="*/ 42472 w 671"/>
              <a:gd name="T21" fmla="*/ 13157 h 549"/>
              <a:gd name="T22" fmla="*/ 53090 w 671"/>
              <a:gd name="T23" fmla="*/ 3684 h 549"/>
              <a:gd name="T24" fmla="*/ 64593 w 671"/>
              <a:gd name="T25" fmla="*/ 0 h 549"/>
              <a:gd name="T26" fmla="*/ 76538 w 671"/>
              <a:gd name="T27" fmla="*/ 2631 h 549"/>
              <a:gd name="T28" fmla="*/ 91138 w 671"/>
              <a:gd name="T29" fmla="*/ 13683 h 549"/>
              <a:gd name="T30" fmla="*/ 104411 w 671"/>
              <a:gd name="T31" fmla="*/ 23682 h 549"/>
              <a:gd name="T32" fmla="*/ 114586 w 671"/>
              <a:gd name="T33" fmla="*/ 26314 h 549"/>
              <a:gd name="T34" fmla="*/ 120338 w 671"/>
              <a:gd name="T35" fmla="*/ 23156 h 549"/>
              <a:gd name="T36" fmla="*/ 125647 w 671"/>
              <a:gd name="T37" fmla="*/ 18420 h 549"/>
              <a:gd name="T38" fmla="*/ 132726 w 671"/>
              <a:gd name="T39" fmla="*/ 16841 h 549"/>
              <a:gd name="T40" fmla="*/ 140689 w 671"/>
              <a:gd name="T41" fmla="*/ 20525 h 549"/>
              <a:gd name="T42" fmla="*/ 149095 w 671"/>
              <a:gd name="T43" fmla="*/ 34208 h 549"/>
              <a:gd name="T44" fmla="*/ 156174 w 671"/>
              <a:gd name="T45" fmla="*/ 41576 h 549"/>
              <a:gd name="T46" fmla="*/ 163695 w 671"/>
              <a:gd name="T47" fmla="*/ 42628 h 549"/>
              <a:gd name="T48" fmla="*/ 168562 w 671"/>
              <a:gd name="T49" fmla="*/ 39471 h 549"/>
              <a:gd name="T50" fmla="*/ 175640 w 671"/>
              <a:gd name="T51" fmla="*/ 29471 h 549"/>
              <a:gd name="T52" fmla="*/ 185373 w 671"/>
              <a:gd name="T53" fmla="*/ 19998 h 549"/>
              <a:gd name="T54" fmla="*/ 202628 w 671"/>
              <a:gd name="T55" fmla="*/ 11578 h 549"/>
              <a:gd name="T56" fmla="*/ 215458 w 671"/>
              <a:gd name="T57" fmla="*/ 13157 h 549"/>
              <a:gd name="T58" fmla="*/ 226076 w 671"/>
              <a:gd name="T59" fmla="*/ 18420 h 549"/>
              <a:gd name="T60" fmla="*/ 237579 w 671"/>
              <a:gd name="T61" fmla="*/ 22630 h 549"/>
              <a:gd name="T62" fmla="*/ 252621 w 671"/>
              <a:gd name="T63" fmla="*/ 20525 h 549"/>
              <a:gd name="T64" fmla="*/ 285803 w 671"/>
              <a:gd name="T65" fmla="*/ 35260 h 549"/>
              <a:gd name="T66" fmla="*/ 294208 w 671"/>
              <a:gd name="T67" fmla="*/ 55259 h 549"/>
              <a:gd name="T68" fmla="*/ 275627 w 671"/>
              <a:gd name="T69" fmla="*/ 96308 h 549"/>
              <a:gd name="T70" fmla="*/ 262354 w 671"/>
              <a:gd name="T71" fmla="*/ 122622 h 549"/>
              <a:gd name="T72" fmla="*/ 252179 w 671"/>
              <a:gd name="T73" fmla="*/ 153146 h 549"/>
              <a:gd name="T74" fmla="*/ 243330 w 671"/>
              <a:gd name="T75" fmla="*/ 180512 h 549"/>
              <a:gd name="T76" fmla="*/ 232270 w 671"/>
              <a:gd name="T77" fmla="*/ 214194 h 549"/>
              <a:gd name="T78" fmla="*/ 228288 w 671"/>
              <a:gd name="T79" fmla="*/ 222088 h 549"/>
              <a:gd name="T80" fmla="*/ 221209 w 671"/>
              <a:gd name="T81" fmla="*/ 231035 h 549"/>
              <a:gd name="T82" fmla="*/ 213246 w 671"/>
              <a:gd name="T83" fmla="*/ 233140 h 549"/>
              <a:gd name="T84" fmla="*/ 203070 w 671"/>
              <a:gd name="T85" fmla="*/ 227351 h 549"/>
              <a:gd name="T86" fmla="*/ 194664 w 671"/>
              <a:gd name="T87" fmla="*/ 221562 h 549"/>
              <a:gd name="T88" fmla="*/ 180507 w 671"/>
              <a:gd name="T89" fmla="*/ 223141 h 549"/>
              <a:gd name="T90" fmla="*/ 168562 w 671"/>
              <a:gd name="T91" fmla="*/ 232087 h 549"/>
              <a:gd name="T92" fmla="*/ 161040 w 671"/>
              <a:gd name="T93" fmla="*/ 246823 h 549"/>
              <a:gd name="T94" fmla="*/ 151307 w 671"/>
              <a:gd name="T95" fmla="*/ 274189 h 549"/>
              <a:gd name="T96" fmla="*/ 143786 w 671"/>
              <a:gd name="T97" fmla="*/ 288925 h 549"/>
              <a:gd name="T98" fmla="*/ 101314 w 671"/>
              <a:gd name="T99" fmla="*/ 287346 h 549"/>
              <a:gd name="T100" fmla="*/ 96005 w 671"/>
              <a:gd name="T101" fmla="*/ 288399 h 549"/>
              <a:gd name="T102" fmla="*/ 79193 w 671"/>
              <a:gd name="T103" fmla="*/ 285767 h 549"/>
              <a:gd name="T104" fmla="*/ 71229 w 671"/>
              <a:gd name="T105" fmla="*/ 284189 h 549"/>
              <a:gd name="T106" fmla="*/ 63708 w 671"/>
              <a:gd name="T107" fmla="*/ 279452 h 549"/>
              <a:gd name="T108" fmla="*/ 57072 w 671"/>
              <a:gd name="T109" fmla="*/ 271032 h 549"/>
              <a:gd name="T110" fmla="*/ 52648 w 671"/>
              <a:gd name="T111" fmla="*/ 261032 h 549"/>
              <a:gd name="T112" fmla="*/ 49993 w 671"/>
              <a:gd name="T113" fmla="*/ 248402 h 549"/>
              <a:gd name="T114" fmla="*/ 44242 w 671"/>
              <a:gd name="T115" fmla="*/ 242087 h 549"/>
              <a:gd name="T116" fmla="*/ 36721 w 671"/>
              <a:gd name="T117" fmla="*/ 235245 h 549"/>
              <a:gd name="T118" fmla="*/ 27872 w 671"/>
              <a:gd name="T119" fmla="*/ 227351 h 549"/>
              <a:gd name="T120" fmla="*/ 17254 w 671"/>
              <a:gd name="T121" fmla="*/ 225772 h 549"/>
              <a:gd name="T122" fmla="*/ 0 w 671"/>
              <a:gd name="T123" fmla="*/ 2305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83" name="Freeform 33">
            <a:extLst>
              <a:ext uri="{FF2B5EF4-FFF2-40B4-BE49-F238E27FC236}">
                <a16:creationId xmlns:a16="http://schemas.microsoft.com/office/drawing/2014/main" id="{5AEB76C6-4832-427A-8883-2FAC78866FF3}"/>
              </a:ext>
            </a:extLst>
          </p:cNvPr>
          <p:cNvSpPr>
            <a:spLocks/>
          </p:cNvSpPr>
          <p:nvPr>
            <p:custDataLst>
              <p:tags r:id="rId28"/>
            </p:custDataLst>
          </p:nvPr>
        </p:nvSpPr>
        <p:spPr bwMode="auto">
          <a:xfrm>
            <a:off x="17013912" y="7056268"/>
            <a:ext cx="323364" cy="360415"/>
          </a:xfrm>
          <a:custGeom>
            <a:avLst/>
            <a:gdLst>
              <a:gd name="T0" fmla="*/ 138778 w 358"/>
              <a:gd name="T1" fmla="*/ 168304 h 327"/>
              <a:gd name="T2" fmla="*/ 140906 w 358"/>
              <a:gd name="T3" fmla="*/ 166745 h 327"/>
              <a:gd name="T4" fmla="*/ 143460 w 358"/>
              <a:gd name="T5" fmla="*/ 165187 h 327"/>
              <a:gd name="T6" fmla="*/ 147292 w 358"/>
              <a:gd name="T7" fmla="*/ 165187 h 327"/>
              <a:gd name="T8" fmla="*/ 151549 w 358"/>
              <a:gd name="T9" fmla="*/ 168304 h 327"/>
              <a:gd name="T10" fmla="*/ 135798 w 358"/>
              <a:gd name="T11" fmla="*/ 148045 h 327"/>
              <a:gd name="T12" fmla="*/ 118344 w 358"/>
              <a:gd name="T13" fmla="*/ 122072 h 327"/>
              <a:gd name="T14" fmla="*/ 107702 w 358"/>
              <a:gd name="T15" fmla="*/ 105969 h 327"/>
              <a:gd name="T16" fmla="*/ 98762 w 358"/>
              <a:gd name="T17" fmla="*/ 96619 h 327"/>
              <a:gd name="T18" fmla="*/ 93228 w 358"/>
              <a:gd name="T19" fmla="*/ 94021 h 327"/>
              <a:gd name="T20" fmla="*/ 88545 w 358"/>
              <a:gd name="T21" fmla="*/ 93502 h 327"/>
              <a:gd name="T22" fmla="*/ 85565 w 358"/>
              <a:gd name="T23" fmla="*/ 92983 h 327"/>
              <a:gd name="T24" fmla="*/ 84714 w 358"/>
              <a:gd name="T25" fmla="*/ 90385 h 327"/>
              <a:gd name="T26" fmla="*/ 84288 w 358"/>
              <a:gd name="T27" fmla="*/ 88307 h 327"/>
              <a:gd name="T28" fmla="*/ 83011 w 358"/>
              <a:gd name="T29" fmla="*/ 87788 h 327"/>
              <a:gd name="T30" fmla="*/ 78328 w 358"/>
              <a:gd name="T31" fmla="*/ 89346 h 327"/>
              <a:gd name="T32" fmla="*/ 72794 w 358"/>
              <a:gd name="T33" fmla="*/ 89346 h 327"/>
              <a:gd name="T34" fmla="*/ 70240 w 358"/>
              <a:gd name="T35" fmla="*/ 87269 h 327"/>
              <a:gd name="T36" fmla="*/ 68112 w 358"/>
              <a:gd name="T37" fmla="*/ 83632 h 327"/>
              <a:gd name="T38" fmla="*/ 64706 w 358"/>
              <a:gd name="T39" fmla="*/ 74802 h 327"/>
              <a:gd name="T40" fmla="*/ 60875 w 358"/>
              <a:gd name="T41" fmla="*/ 68049 h 327"/>
              <a:gd name="T42" fmla="*/ 56618 w 358"/>
              <a:gd name="T43" fmla="*/ 61815 h 327"/>
              <a:gd name="T44" fmla="*/ 54064 w 358"/>
              <a:gd name="T45" fmla="*/ 54543 h 327"/>
              <a:gd name="T46" fmla="*/ 51935 w 358"/>
              <a:gd name="T47" fmla="*/ 43634 h 327"/>
              <a:gd name="T48" fmla="*/ 50658 w 358"/>
              <a:gd name="T49" fmla="*/ 27531 h 327"/>
              <a:gd name="T50" fmla="*/ 49807 w 358"/>
              <a:gd name="T51" fmla="*/ 11947 h 327"/>
              <a:gd name="T52" fmla="*/ 47678 w 358"/>
              <a:gd name="T53" fmla="*/ 0 h 327"/>
              <a:gd name="T54" fmla="*/ 31076 w 358"/>
              <a:gd name="T55" fmla="*/ 13506 h 327"/>
              <a:gd name="T56" fmla="*/ 25968 w 358"/>
              <a:gd name="T57" fmla="*/ 17142 h 327"/>
              <a:gd name="T58" fmla="*/ 14048 w 358"/>
              <a:gd name="T59" fmla="*/ 25973 h 327"/>
              <a:gd name="T60" fmla="*/ 8940 w 358"/>
              <a:gd name="T61" fmla="*/ 31687 h 327"/>
              <a:gd name="T62" fmla="*/ 7237 w 358"/>
              <a:gd name="T63" fmla="*/ 37401 h 327"/>
              <a:gd name="T64" fmla="*/ 6811 w 358"/>
              <a:gd name="T65" fmla="*/ 43115 h 327"/>
              <a:gd name="T66" fmla="*/ 8514 w 358"/>
              <a:gd name="T67" fmla="*/ 48309 h 327"/>
              <a:gd name="T68" fmla="*/ 9365 w 358"/>
              <a:gd name="T69" fmla="*/ 51946 h 327"/>
              <a:gd name="T70" fmla="*/ 8514 w 358"/>
              <a:gd name="T71" fmla="*/ 57140 h 327"/>
              <a:gd name="T72" fmla="*/ 6385 w 358"/>
              <a:gd name="T73" fmla="*/ 63893 h 327"/>
              <a:gd name="T74" fmla="*/ 2980 w 358"/>
              <a:gd name="T75" fmla="*/ 70646 h 327"/>
              <a:gd name="T76" fmla="*/ 0 w 358"/>
              <a:gd name="T77" fmla="*/ 80516 h 327"/>
              <a:gd name="T78" fmla="*/ 0 w 358"/>
              <a:gd name="T79" fmla="*/ 90385 h 327"/>
              <a:gd name="T80" fmla="*/ 2128 w 358"/>
              <a:gd name="T81" fmla="*/ 94541 h 327"/>
              <a:gd name="T82" fmla="*/ 4683 w 358"/>
              <a:gd name="T83" fmla="*/ 97138 h 327"/>
              <a:gd name="T84" fmla="*/ 8514 w 358"/>
              <a:gd name="T85" fmla="*/ 96619 h 327"/>
              <a:gd name="T86" fmla="*/ 18731 w 358"/>
              <a:gd name="T87" fmla="*/ 87269 h 327"/>
              <a:gd name="T88" fmla="*/ 25542 w 358"/>
              <a:gd name="T89" fmla="*/ 83632 h 327"/>
              <a:gd name="T90" fmla="*/ 32353 w 358"/>
              <a:gd name="T91" fmla="*/ 77918 h 327"/>
              <a:gd name="T92" fmla="*/ 39590 w 358"/>
              <a:gd name="T93" fmla="*/ 82593 h 327"/>
              <a:gd name="T94" fmla="*/ 46827 w 358"/>
              <a:gd name="T95" fmla="*/ 85191 h 327"/>
              <a:gd name="T96" fmla="*/ 60449 w 358"/>
              <a:gd name="T97" fmla="*/ 93502 h 327"/>
              <a:gd name="T98" fmla="*/ 69389 w 358"/>
              <a:gd name="T99" fmla="*/ 98697 h 327"/>
              <a:gd name="T100" fmla="*/ 83437 w 358"/>
              <a:gd name="T101" fmla="*/ 108566 h 327"/>
              <a:gd name="T102" fmla="*/ 93228 w 358"/>
              <a:gd name="T103" fmla="*/ 116878 h 327"/>
              <a:gd name="T104" fmla="*/ 104296 w 358"/>
              <a:gd name="T105" fmla="*/ 126747 h 327"/>
              <a:gd name="T106" fmla="*/ 108979 w 358"/>
              <a:gd name="T107" fmla="*/ 131942 h 327"/>
              <a:gd name="T108" fmla="*/ 113661 w 358"/>
              <a:gd name="T109" fmla="*/ 140253 h 327"/>
              <a:gd name="T110" fmla="*/ 114513 w 358"/>
              <a:gd name="T111" fmla="*/ 144928 h 327"/>
              <a:gd name="T112" fmla="*/ 114513 w 358"/>
              <a:gd name="T113" fmla="*/ 148564 h 327"/>
              <a:gd name="T114" fmla="*/ 114939 w 358"/>
              <a:gd name="T115" fmla="*/ 150642 h 327"/>
              <a:gd name="T116" fmla="*/ 117493 w 358"/>
              <a:gd name="T117" fmla="*/ 151681 h 327"/>
              <a:gd name="T118" fmla="*/ 124304 w 358"/>
              <a:gd name="T119" fmla="*/ 156876 h 327"/>
              <a:gd name="T120" fmla="*/ 135372 w 358"/>
              <a:gd name="T121" fmla="*/ 166745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84" name="Freeform 34">
            <a:extLst>
              <a:ext uri="{FF2B5EF4-FFF2-40B4-BE49-F238E27FC236}">
                <a16:creationId xmlns:a16="http://schemas.microsoft.com/office/drawing/2014/main" id="{E4ECAEFD-A5B9-4CB9-88C9-6BDC5AAF1435}"/>
              </a:ext>
            </a:extLst>
          </p:cNvPr>
          <p:cNvSpPr>
            <a:spLocks/>
          </p:cNvSpPr>
          <p:nvPr>
            <p:custDataLst>
              <p:tags r:id="rId29"/>
            </p:custDataLst>
          </p:nvPr>
        </p:nvSpPr>
        <p:spPr bwMode="auto">
          <a:xfrm>
            <a:off x="15872032" y="4944296"/>
            <a:ext cx="266103" cy="121262"/>
          </a:xfrm>
          <a:custGeom>
            <a:avLst/>
            <a:gdLst>
              <a:gd name="T0" fmla="*/ 54117 w 292"/>
              <a:gd name="T1" fmla="*/ 0 h 99"/>
              <a:gd name="T2" fmla="*/ 65713 w 292"/>
              <a:gd name="T3" fmla="*/ 0 h 99"/>
              <a:gd name="T4" fmla="*/ 85040 w 292"/>
              <a:gd name="T5" fmla="*/ 577 h 99"/>
              <a:gd name="T6" fmla="*/ 107374 w 292"/>
              <a:gd name="T7" fmla="*/ 3464 h 99"/>
              <a:gd name="T8" fmla="*/ 125413 w 292"/>
              <a:gd name="T9" fmla="*/ 4041 h 99"/>
              <a:gd name="T10" fmla="*/ 124554 w 292"/>
              <a:gd name="T11" fmla="*/ 11545 h 99"/>
              <a:gd name="T12" fmla="*/ 122407 w 292"/>
              <a:gd name="T13" fmla="*/ 19050 h 99"/>
              <a:gd name="T14" fmla="*/ 119830 w 292"/>
              <a:gd name="T15" fmla="*/ 31750 h 99"/>
              <a:gd name="T16" fmla="*/ 57982 w 292"/>
              <a:gd name="T17" fmla="*/ 40409 h 99"/>
              <a:gd name="T18" fmla="*/ 42520 w 292"/>
              <a:gd name="T19" fmla="*/ 51377 h 99"/>
              <a:gd name="T20" fmla="*/ 33930 w 292"/>
              <a:gd name="T21" fmla="*/ 55418 h 99"/>
              <a:gd name="T22" fmla="*/ 28347 w 292"/>
              <a:gd name="T23" fmla="*/ 56573 h 99"/>
              <a:gd name="T24" fmla="*/ 23622 w 292"/>
              <a:gd name="T25" fmla="*/ 56573 h 99"/>
              <a:gd name="T26" fmla="*/ 19327 w 292"/>
              <a:gd name="T27" fmla="*/ 54264 h 99"/>
              <a:gd name="T28" fmla="*/ 14173 w 292"/>
              <a:gd name="T29" fmla="*/ 49645 h 99"/>
              <a:gd name="T30" fmla="*/ 8590 w 292"/>
              <a:gd name="T31" fmla="*/ 44450 h 99"/>
              <a:gd name="T32" fmla="*/ 3006 w 292"/>
              <a:gd name="T33" fmla="*/ 39832 h 99"/>
              <a:gd name="T34" fmla="*/ 429 w 292"/>
              <a:gd name="T35" fmla="*/ 32905 h 99"/>
              <a:gd name="T36" fmla="*/ 0 w 292"/>
              <a:gd name="T37" fmla="*/ 24245 h 99"/>
              <a:gd name="T38" fmla="*/ 429 w 292"/>
              <a:gd name="T39" fmla="*/ 14432 h 99"/>
              <a:gd name="T40" fmla="*/ 1288 w 292"/>
              <a:gd name="T41" fmla="*/ 11545 h 99"/>
              <a:gd name="T42" fmla="*/ 3865 w 292"/>
              <a:gd name="T43" fmla="*/ 10391 h 99"/>
              <a:gd name="T44" fmla="*/ 6442 w 292"/>
              <a:gd name="T45" fmla="*/ 12123 h 99"/>
              <a:gd name="T46" fmla="*/ 10737 w 292"/>
              <a:gd name="T47" fmla="*/ 16164 h 99"/>
              <a:gd name="T48" fmla="*/ 15032 w 292"/>
              <a:gd name="T49" fmla="*/ 18473 h 99"/>
              <a:gd name="T50" fmla="*/ 19327 w 292"/>
              <a:gd name="T51" fmla="*/ 19627 h 99"/>
              <a:gd name="T52" fmla="*/ 23193 w 292"/>
              <a:gd name="T53" fmla="*/ 19050 h 99"/>
              <a:gd name="T54" fmla="*/ 28776 w 292"/>
              <a:gd name="T55" fmla="*/ 16741 h 99"/>
              <a:gd name="T56" fmla="*/ 34789 w 292"/>
              <a:gd name="T57" fmla="*/ 10968 h 99"/>
              <a:gd name="T58" fmla="*/ 37796 w 292"/>
              <a:gd name="T59" fmla="*/ 6350 h 99"/>
              <a:gd name="T60" fmla="*/ 40373 w 292"/>
              <a:gd name="T61" fmla="*/ 3464 h 99"/>
              <a:gd name="T62" fmla="*/ 46815 w 292"/>
              <a:gd name="T63" fmla="*/ 577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585" name="Freeform 35">
            <a:extLst>
              <a:ext uri="{FF2B5EF4-FFF2-40B4-BE49-F238E27FC236}">
                <a16:creationId xmlns:a16="http://schemas.microsoft.com/office/drawing/2014/main" id="{20BD1603-AE6C-46F7-A60A-8AE525693C92}"/>
              </a:ext>
            </a:extLst>
          </p:cNvPr>
          <p:cNvSpPr>
            <a:spLocks/>
          </p:cNvSpPr>
          <p:nvPr>
            <p:custDataLst>
              <p:tags r:id="rId30"/>
            </p:custDataLst>
          </p:nvPr>
        </p:nvSpPr>
        <p:spPr bwMode="auto">
          <a:xfrm>
            <a:off x="17704428" y="6473538"/>
            <a:ext cx="40421" cy="121262"/>
          </a:xfrm>
          <a:custGeom>
            <a:avLst/>
            <a:gdLst>
              <a:gd name="T0" fmla="*/ 17278 w 43"/>
              <a:gd name="T1" fmla="*/ 57150 h 93"/>
              <a:gd name="T2" fmla="*/ 13734 w 43"/>
              <a:gd name="T3" fmla="*/ 55921 h 93"/>
              <a:gd name="T4" fmla="*/ 11519 w 43"/>
              <a:gd name="T5" fmla="*/ 54692 h 93"/>
              <a:gd name="T6" fmla="*/ 9303 w 43"/>
              <a:gd name="T7" fmla="*/ 53463 h 93"/>
              <a:gd name="T8" fmla="*/ 7974 w 43"/>
              <a:gd name="T9" fmla="*/ 51619 h 93"/>
              <a:gd name="T10" fmla="*/ 6645 w 43"/>
              <a:gd name="T11" fmla="*/ 48547 h 93"/>
              <a:gd name="T12" fmla="*/ 6202 w 43"/>
              <a:gd name="T13" fmla="*/ 44860 h 93"/>
              <a:gd name="T14" fmla="*/ 5759 w 43"/>
              <a:gd name="T15" fmla="*/ 39944 h 93"/>
              <a:gd name="T16" fmla="*/ 4873 w 43"/>
              <a:gd name="T17" fmla="*/ 33798 h 93"/>
              <a:gd name="T18" fmla="*/ 4873 w 43"/>
              <a:gd name="T19" fmla="*/ 29497 h 93"/>
              <a:gd name="T20" fmla="*/ 3987 w 43"/>
              <a:gd name="T21" fmla="*/ 25810 h 93"/>
              <a:gd name="T22" fmla="*/ 2658 w 43"/>
              <a:gd name="T23" fmla="*/ 23352 h 93"/>
              <a:gd name="T24" fmla="*/ 1772 w 43"/>
              <a:gd name="T25" fmla="*/ 22123 h 93"/>
              <a:gd name="T26" fmla="*/ 886 w 43"/>
              <a:gd name="T27" fmla="*/ 20894 h 93"/>
              <a:gd name="T28" fmla="*/ 0 w 43"/>
              <a:gd name="T29" fmla="*/ 19665 h 93"/>
              <a:gd name="T30" fmla="*/ 886 w 43"/>
              <a:gd name="T31" fmla="*/ 17821 h 93"/>
              <a:gd name="T32" fmla="*/ 2215 w 43"/>
              <a:gd name="T33" fmla="*/ 14748 h 93"/>
              <a:gd name="T34" fmla="*/ 2658 w 43"/>
              <a:gd name="T35" fmla="*/ 17206 h 93"/>
              <a:gd name="T36" fmla="*/ 3101 w 43"/>
              <a:gd name="T37" fmla="*/ 17821 h 93"/>
              <a:gd name="T38" fmla="*/ 3544 w 43"/>
              <a:gd name="T39" fmla="*/ 18435 h 93"/>
              <a:gd name="T40" fmla="*/ 3987 w 43"/>
              <a:gd name="T41" fmla="*/ 17821 h 93"/>
              <a:gd name="T42" fmla="*/ 4873 w 43"/>
              <a:gd name="T43" fmla="*/ 15363 h 93"/>
              <a:gd name="T44" fmla="*/ 6202 w 43"/>
              <a:gd name="T45" fmla="*/ 11676 h 93"/>
              <a:gd name="T46" fmla="*/ 7088 w 43"/>
              <a:gd name="T47" fmla="*/ 7374 h 93"/>
              <a:gd name="T48" fmla="*/ 8860 w 43"/>
              <a:gd name="T49" fmla="*/ 3687 h 93"/>
              <a:gd name="T50" fmla="*/ 9747 w 43"/>
              <a:gd name="T51" fmla="*/ 2458 h 93"/>
              <a:gd name="T52" fmla="*/ 11076 w 43"/>
              <a:gd name="T53" fmla="*/ 1229 h 93"/>
              <a:gd name="T54" fmla="*/ 12405 w 43"/>
              <a:gd name="T55" fmla="*/ 0 h 93"/>
              <a:gd name="T56" fmla="*/ 14177 w 43"/>
              <a:gd name="T57" fmla="*/ 0 h 93"/>
              <a:gd name="T58" fmla="*/ 14620 w 43"/>
              <a:gd name="T59" fmla="*/ 6145 h 93"/>
              <a:gd name="T60" fmla="*/ 14620 w 43"/>
              <a:gd name="T61" fmla="*/ 9832 h 93"/>
              <a:gd name="T62" fmla="*/ 14620 w 43"/>
              <a:gd name="T63" fmla="*/ 12290 h 93"/>
              <a:gd name="T64" fmla="*/ 14177 w 43"/>
              <a:gd name="T65" fmla="*/ 14134 h 93"/>
              <a:gd name="T66" fmla="*/ 14177 w 43"/>
              <a:gd name="T67" fmla="*/ 16592 h 93"/>
              <a:gd name="T68" fmla="*/ 14177 w 43"/>
              <a:gd name="T69" fmla="*/ 19050 h 93"/>
              <a:gd name="T70" fmla="*/ 15506 w 43"/>
              <a:gd name="T71" fmla="*/ 22123 h 93"/>
              <a:gd name="T72" fmla="*/ 17278 w 43"/>
              <a:gd name="T73" fmla="*/ 26424 h 93"/>
              <a:gd name="T74" fmla="*/ 16835 w 43"/>
              <a:gd name="T75" fmla="*/ 27039 h 93"/>
              <a:gd name="T76" fmla="*/ 16392 w 43"/>
              <a:gd name="T77" fmla="*/ 27653 h 93"/>
              <a:gd name="T78" fmla="*/ 16392 w 43"/>
              <a:gd name="T79" fmla="*/ 29497 h 93"/>
              <a:gd name="T80" fmla="*/ 16835 w 43"/>
              <a:gd name="T81" fmla="*/ 31340 h 93"/>
              <a:gd name="T82" fmla="*/ 17278 w 43"/>
              <a:gd name="T83" fmla="*/ 36256 h 93"/>
              <a:gd name="T84" fmla="*/ 18164 w 43"/>
              <a:gd name="T85" fmla="*/ 41787 h 93"/>
              <a:gd name="T86" fmla="*/ 18607 w 43"/>
              <a:gd name="T87" fmla="*/ 46703 h 93"/>
              <a:gd name="T88" fmla="*/ 19050 w 43"/>
              <a:gd name="T89" fmla="*/ 52234 h 93"/>
              <a:gd name="T90" fmla="*/ 19050 w 43"/>
              <a:gd name="T91" fmla="*/ 54077 h 93"/>
              <a:gd name="T92" fmla="*/ 18607 w 43"/>
              <a:gd name="T93" fmla="*/ 55921 h 93"/>
              <a:gd name="T94" fmla="*/ 17721 w 43"/>
              <a:gd name="T95" fmla="*/ 56535 h 93"/>
              <a:gd name="T96" fmla="*/ 17278 w 43"/>
              <a:gd name="T97" fmla="*/ 57150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86" name="Freeform 36">
            <a:extLst>
              <a:ext uri="{FF2B5EF4-FFF2-40B4-BE49-F238E27FC236}">
                <a16:creationId xmlns:a16="http://schemas.microsoft.com/office/drawing/2014/main" id="{2B01293B-D05B-48F9-8282-20C76D1DA722}"/>
              </a:ext>
            </a:extLst>
          </p:cNvPr>
          <p:cNvSpPr>
            <a:spLocks/>
          </p:cNvSpPr>
          <p:nvPr>
            <p:custDataLst>
              <p:tags r:id="rId31"/>
            </p:custDataLst>
          </p:nvPr>
        </p:nvSpPr>
        <p:spPr bwMode="auto">
          <a:xfrm>
            <a:off x="17957057" y="6483644"/>
            <a:ext cx="30314" cy="121262"/>
          </a:xfrm>
          <a:custGeom>
            <a:avLst/>
            <a:gdLst>
              <a:gd name="T0" fmla="*/ 14287 w 40"/>
              <a:gd name="T1" fmla="*/ 57150 h 56"/>
              <a:gd name="T2" fmla="*/ 13215 w 40"/>
              <a:gd name="T3" fmla="*/ 46945 h 56"/>
              <a:gd name="T4" fmla="*/ 11787 w 40"/>
              <a:gd name="T5" fmla="*/ 38780 h 56"/>
              <a:gd name="T6" fmla="*/ 10001 w 40"/>
              <a:gd name="T7" fmla="*/ 32657 h 56"/>
              <a:gd name="T8" fmla="*/ 8215 w 40"/>
              <a:gd name="T9" fmla="*/ 28575 h 56"/>
              <a:gd name="T10" fmla="*/ 3929 w 40"/>
              <a:gd name="T11" fmla="*/ 21431 h 56"/>
              <a:gd name="T12" fmla="*/ 0 w 40"/>
              <a:gd name="T13" fmla="*/ 12246 h 56"/>
              <a:gd name="T14" fmla="*/ 4643 w 40"/>
              <a:gd name="T15" fmla="*/ 4082 h 56"/>
              <a:gd name="T16" fmla="*/ 7144 w 40"/>
              <a:gd name="T17" fmla="*/ 0 h 56"/>
              <a:gd name="T18" fmla="*/ 10001 w 40"/>
              <a:gd name="T19" fmla="*/ 12246 h 56"/>
              <a:gd name="T20" fmla="*/ 12501 w 40"/>
              <a:gd name="T21" fmla="*/ 22452 h 56"/>
              <a:gd name="T22" fmla="*/ 13215 w 40"/>
              <a:gd name="T23" fmla="*/ 25513 h 56"/>
              <a:gd name="T24" fmla="*/ 13930 w 40"/>
              <a:gd name="T25" fmla="*/ 29596 h 56"/>
              <a:gd name="T26" fmla="*/ 13930 w 40"/>
              <a:gd name="T27" fmla="*/ 33678 h 56"/>
              <a:gd name="T28" fmla="*/ 14287 w 40"/>
              <a:gd name="T29" fmla="*/ 37760 h 56"/>
              <a:gd name="T30" fmla="*/ 14287 w 40"/>
              <a:gd name="T31" fmla="*/ 44904 h 56"/>
              <a:gd name="T32" fmla="*/ 14287 w 40"/>
              <a:gd name="T33" fmla="*/ 46945 h 56"/>
              <a:gd name="T34" fmla="*/ 14287 w 40"/>
              <a:gd name="T35" fmla="*/ 50006 h 56"/>
              <a:gd name="T36" fmla="*/ 14287 w 40"/>
              <a:gd name="T37" fmla="*/ 5715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87" name="Freeform 37">
            <a:extLst>
              <a:ext uri="{FF2B5EF4-FFF2-40B4-BE49-F238E27FC236}">
                <a16:creationId xmlns:a16="http://schemas.microsoft.com/office/drawing/2014/main" id="{B69E0F39-BBA4-45BD-9146-427F7F8BAD9E}"/>
              </a:ext>
            </a:extLst>
          </p:cNvPr>
          <p:cNvSpPr>
            <a:spLocks/>
          </p:cNvSpPr>
          <p:nvPr>
            <p:custDataLst>
              <p:tags r:id="rId32"/>
            </p:custDataLst>
          </p:nvPr>
        </p:nvSpPr>
        <p:spPr bwMode="auto">
          <a:xfrm>
            <a:off x="21113224" y="7884888"/>
            <a:ext cx="94315" cy="121262"/>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588" name="Group 38">
            <a:extLst>
              <a:ext uri="{FF2B5EF4-FFF2-40B4-BE49-F238E27FC236}">
                <a16:creationId xmlns:a16="http://schemas.microsoft.com/office/drawing/2014/main" id="{547B43C0-220D-4D62-B95D-31ED8FBBDB73}"/>
              </a:ext>
            </a:extLst>
          </p:cNvPr>
          <p:cNvGrpSpPr>
            <a:grpSpLocks/>
          </p:cNvGrpSpPr>
          <p:nvPr>
            <p:custDataLst>
              <p:tags r:id="rId33"/>
            </p:custDataLst>
          </p:nvPr>
        </p:nvGrpSpPr>
        <p:grpSpPr bwMode="auto">
          <a:xfrm>
            <a:off x="12311661" y="11721467"/>
            <a:ext cx="138102" cy="117894"/>
            <a:chOff x="1654" y="3671"/>
            <a:chExt cx="49" cy="17"/>
          </a:xfrm>
          <a:solidFill>
            <a:schemeClr val="bg2">
              <a:lumMod val="50000"/>
              <a:alpha val="16000"/>
            </a:schemeClr>
          </a:solidFill>
        </p:grpSpPr>
        <p:sp>
          <p:nvSpPr>
            <p:cNvPr id="589" name="Freeform 39">
              <a:extLst>
                <a:ext uri="{FF2B5EF4-FFF2-40B4-BE49-F238E27FC236}">
                  <a16:creationId xmlns:a16="http://schemas.microsoft.com/office/drawing/2014/main" id="{B61FD7D6-16F8-446E-87F2-5BEDA7ACEC5C}"/>
                </a:ext>
              </a:extLst>
            </p:cNvPr>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grpFill/>
            <a:ln w="9525" cmpd="sng">
              <a:solidFill>
                <a:srgbClr val="FFFFFF">
                  <a:alpha val="47000"/>
                </a:srgbClr>
              </a:solidFill>
              <a:prstDash val="solid"/>
              <a:round/>
              <a:headEnd/>
              <a:tailEnd/>
            </a:ln>
          </p:spPr>
          <p:txBody>
            <a:bodyPr/>
            <a:lstStyle/>
            <a:p>
              <a:endParaRPr lang="es-ES" dirty="0"/>
            </a:p>
          </p:txBody>
        </p:sp>
        <p:sp>
          <p:nvSpPr>
            <p:cNvPr id="590" name="Freeform 40">
              <a:extLst>
                <a:ext uri="{FF2B5EF4-FFF2-40B4-BE49-F238E27FC236}">
                  <a16:creationId xmlns:a16="http://schemas.microsoft.com/office/drawing/2014/main" id="{8FC14F5B-B284-4194-9000-4806F858916A}"/>
                </a:ext>
              </a:extLst>
            </p:cNvPr>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grpFill/>
            <a:ln w="9525" cmpd="sng">
              <a:solidFill>
                <a:srgbClr val="FFFFFF">
                  <a:alpha val="47000"/>
                </a:srgbClr>
              </a:solidFill>
              <a:prstDash val="solid"/>
              <a:round/>
              <a:headEnd/>
              <a:tailEnd/>
            </a:ln>
          </p:spPr>
          <p:txBody>
            <a:bodyPr/>
            <a:lstStyle/>
            <a:p>
              <a:endParaRPr lang="es-ES" dirty="0"/>
            </a:p>
          </p:txBody>
        </p:sp>
      </p:grpSp>
      <p:sp>
        <p:nvSpPr>
          <p:cNvPr id="591" name="Freeform 41">
            <a:extLst>
              <a:ext uri="{FF2B5EF4-FFF2-40B4-BE49-F238E27FC236}">
                <a16:creationId xmlns:a16="http://schemas.microsoft.com/office/drawing/2014/main" id="{30E24828-E517-4881-8E20-902D526EBDCD}"/>
              </a:ext>
            </a:extLst>
          </p:cNvPr>
          <p:cNvSpPr>
            <a:spLocks/>
          </p:cNvSpPr>
          <p:nvPr>
            <p:custDataLst>
              <p:tags r:id="rId34"/>
            </p:custDataLst>
          </p:nvPr>
        </p:nvSpPr>
        <p:spPr bwMode="auto">
          <a:xfrm>
            <a:off x="11563881" y="7042795"/>
            <a:ext cx="67368" cy="124629"/>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92" name="Freeform 42">
            <a:extLst>
              <a:ext uri="{FF2B5EF4-FFF2-40B4-BE49-F238E27FC236}">
                <a16:creationId xmlns:a16="http://schemas.microsoft.com/office/drawing/2014/main" id="{03E71694-B112-48F7-918E-B2F9493BE405}"/>
              </a:ext>
            </a:extLst>
          </p:cNvPr>
          <p:cNvSpPr>
            <a:spLocks/>
          </p:cNvSpPr>
          <p:nvPr>
            <p:custDataLst>
              <p:tags r:id="rId35"/>
            </p:custDataLst>
          </p:nvPr>
        </p:nvSpPr>
        <p:spPr bwMode="auto">
          <a:xfrm>
            <a:off x="11681773" y="7056268"/>
            <a:ext cx="3369" cy="124629"/>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93" name="Freeform 43">
            <a:extLst>
              <a:ext uri="{FF2B5EF4-FFF2-40B4-BE49-F238E27FC236}">
                <a16:creationId xmlns:a16="http://schemas.microsoft.com/office/drawing/2014/main" id="{E8B97476-D2AE-4DEF-B34C-BE3720830904}"/>
              </a:ext>
            </a:extLst>
          </p:cNvPr>
          <p:cNvSpPr>
            <a:spLocks/>
          </p:cNvSpPr>
          <p:nvPr>
            <p:custDataLst>
              <p:tags r:id="rId36"/>
            </p:custDataLst>
          </p:nvPr>
        </p:nvSpPr>
        <p:spPr bwMode="auto">
          <a:xfrm>
            <a:off x="11708720" y="7059635"/>
            <a:ext cx="13474" cy="124631"/>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94" name="Freeform 44">
            <a:extLst>
              <a:ext uri="{FF2B5EF4-FFF2-40B4-BE49-F238E27FC236}">
                <a16:creationId xmlns:a16="http://schemas.microsoft.com/office/drawing/2014/main" id="{E8A0B030-8AB9-49DD-A58D-C5EB600AE168}"/>
              </a:ext>
            </a:extLst>
          </p:cNvPr>
          <p:cNvSpPr>
            <a:spLocks/>
          </p:cNvSpPr>
          <p:nvPr>
            <p:custDataLst>
              <p:tags r:id="rId37"/>
            </p:custDataLst>
          </p:nvPr>
        </p:nvSpPr>
        <p:spPr bwMode="auto">
          <a:xfrm>
            <a:off x="11739037" y="7039425"/>
            <a:ext cx="16841" cy="121262"/>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95" name="Freeform 45">
            <a:extLst>
              <a:ext uri="{FF2B5EF4-FFF2-40B4-BE49-F238E27FC236}">
                <a16:creationId xmlns:a16="http://schemas.microsoft.com/office/drawing/2014/main" id="{A8AFF1AA-0DB5-42B9-A8BC-B1CF3EA8B188}"/>
              </a:ext>
            </a:extLst>
          </p:cNvPr>
          <p:cNvSpPr>
            <a:spLocks/>
          </p:cNvSpPr>
          <p:nvPr>
            <p:custDataLst>
              <p:tags r:id="rId38"/>
            </p:custDataLst>
          </p:nvPr>
        </p:nvSpPr>
        <p:spPr bwMode="auto">
          <a:xfrm>
            <a:off x="11695247" y="7022584"/>
            <a:ext cx="23580" cy="124629"/>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96" name="Freeform 46">
            <a:extLst>
              <a:ext uri="{FF2B5EF4-FFF2-40B4-BE49-F238E27FC236}">
                <a16:creationId xmlns:a16="http://schemas.microsoft.com/office/drawing/2014/main" id="{3A201832-BC61-40B0-BE19-27A4DAAF8B1E}"/>
              </a:ext>
            </a:extLst>
          </p:cNvPr>
          <p:cNvSpPr>
            <a:spLocks/>
          </p:cNvSpPr>
          <p:nvPr>
            <p:custDataLst>
              <p:tags r:id="rId39"/>
            </p:custDataLst>
          </p:nvPr>
        </p:nvSpPr>
        <p:spPr bwMode="auto">
          <a:xfrm>
            <a:off x="11799668" y="7083215"/>
            <a:ext cx="30314" cy="127998"/>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597" name="Line 47">
            <a:extLst>
              <a:ext uri="{FF2B5EF4-FFF2-40B4-BE49-F238E27FC236}">
                <a16:creationId xmlns:a16="http://schemas.microsoft.com/office/drawing/2014/main" id="{4F8483F6-E6AE-48A3-BFD2-00AE1107AFDA}"/>
              </a:ext>
            </a:extLst>
          </p:cNvPr>
          <p:cNvSpPr>
            <a:spLocks noChangeShapeType="1"/>
          </p:cNvSpPr>
          <p:nvPr>
            <p:custDataLst>
              <p:tags r:id="rId40"/>
            </p:custDataLst>
          </p:nvPr>
        </p:nvSpPr>
        <p:spPr bwMode="auto">
          <a:xfrm flipH="1" flipV="1">
            <a:off x="11816508" y="7076478"/>
            <a:ext cx="13474" cy="20210"/>
          </a:xfrm>
          <a:prstGeom prst="line">
            <a:avLst/>
          </a:prstGeom>
          <a:noFill/>
          <a:ln w="9525">
            <a:solidFill>
              <a:srgbClr val="FFFFFF">
                <a:alpha val="47000"/>
              </a:srgbClr>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598" name="Line 48">
            <a:extLst>
              <a:ext uri="{FF2B5EF4-FFF2-40B4-BE49-F238E27FC236}">
                <a16:creationId xmlns:a16="http://schemas.microsoft.com/office/drawing/2014/main" id="{DF5BD537-476F-4698-8B3D-90E96D75E0C6}"/>
              </a:ext>
            </a:extLst>
          </p:cNvPr>
          <p:cNvSpPr>
            <a:spLocks noChangeShapeType="1"/>
          </p:cNvSpPr>
          <p:nvPr>
            <p:custDataLst>
              <p:tags r:id="rId41"/>
            </p:custDataLst>
          </p:nvPr>
        </p:nvSpPr>
        <p:spPr bwMode="auto">
          <a:xfrm flipH="1">
            <a:off x="11816508" y="7130372"/>
            <a:ext cx="13474" cy="23578"/>
          </a:xfrm>
          <a:prstGeom prst="line">
            <a:avLst/>
          </a:prstGeom>
          <a:noFill/>
          <a:ln w="9525">
            <a:solidFill>
              <a:srgbClr val="FFFFFF">
                <a:alpha val="47000"/>
              </a:srgbClr>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599" name="Freeform 49">
            <a:extLst>
              <a:ext uri="{FF2B5EF4-FFF2-40B4-BE49-F238E27FC236}">
                <a16:creationId xmlns:a16="http://schemas.microsoft.com/office/drawing/2014/main" id="{51AC24DE-C330-4C6B-BC40-92F4ACF15C3C}"/>
              </a:ext>
            </a:extLst>
          </p:cNvPr>
          <p:cNvSpPr>
            <a:spLocks/>
          </p:cNvSpPr>
          <p:nvPr>
            <p:custDataLst>
              <p:tags r:id="rId42"/>
            </p:custDataLst>
          </p:nvPr>
        </p:nvSpPr>
        <p:spPr bwMode="auto">
          <a:xfrm>
            <a:off x="11816508" y="7120266"/>
            <a:ext cx="23580" cy="124631"/>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00" name="Freeform 50">
            <a:extLst>
              <a:ext uri="{FF2B5EF4-FFF2-40B4-BE49-F238E27FC236}">
                <a16:creationId xmlns:a16="http://schemas.microsoft.com/office/drawing/2014/main" id="{038F069B-37B0-43D3-AC70-117600DB9217}"/>
              </a:ext>
            </a:extLst>
          </p:cNvPr>
          <p:cNvSpPr>
            <a:spLocks/>
          </p:cNvSpPr>
          <p:nvPr>
            <p:custDataLst>
              <p:tags r:id="rId43"/>
            </p:custDataLst>
          </p:nvPr>
        </p:nvSpPr>
        <p:spPr bwMode="auto">
          <a:xfrm>
            <a:off x="11829982" y="7180897"/>
            <a:ext cx="37053" cy="117894"/>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01" name="Freeform 51">
            <a:extLst>
              <a:ext uri="{FF2B5EF4-FFF2-40B4-BE49-F238E27FC236}">
                <a16:creationId xmlns:a16="http://schemas.microsoft.com/office/drawing/2014/main" id="{73AAB183-02F5-43DC-8B4F-A7E17B2B2ECC}"/>
              </a:ext>
            </a:extLst>
          </p:cNvPr>
          <p:cNvSpPr>
            <a:spLocks/>
          </p:cNvSpPr>
          <p:nvPr>
            <p:custDataLst>
              <p:tags r:id="rId44"/>
            </p:custDataLst>
          </p:nvPr>
        </p:nvSpPr>
        <p:spPr bwMode="auto">
          <a:xfrm>
            <a:off x="11843455" y="7281948"/>
            <a:ext cx="33684" cy="121262"/>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02" name="Freeform 52">
            <a:extLst>
              <a:ext uri="{FF2B5EF4-FFF2-40B4-BE49-F238E27FC236}">
                <a16:creationId xmlns:a16="http://schemas.microsoft.com/office/drawing/2014/main" id="{979CC42B-42F6-4EA2-83D5-268C4E45228B}"/>
              </a:ext>
            </a:extLst>
          </p:cNvPr>
          <p:cNvSpPr>
            <a:spLocks/>
          </p:cNvSpPr>
          <p:nvPr>
            <p:custDataLst>
              <p:tags r:id="rId45"/>
            </p:custDataLst>
          </p:nvPr>
        </p:nvSpPr>
        <p:spPr bwMode="auto">
          <a:xfrm>
            <a:off x="11863666" y="7335842"/>
            <a:ext cx="6737" cy="121262"/>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03" name="Freeform 53">
            <a:extLst>
              <a:ext uri="{FF2B5EF4-FFF2-40B4-BE49-F238E27FC236}">
                <a16:creationId xmlns:a16="http://schemas.microsoft.com/office/drawing/2014/main" id="{ACE4E65F-B33B-4C50-935F-550690033DFE}"/>
              </a:ext>
            </a:extLst>
          </p:cNvPr>
          <p:cNvSpPr>
            <a:spLocks/>
          </p:cNvSpPr>
          <p:nvPr>
            <p:custDataLst>
              <p:tags r:id="rId46"/>
            </p:custDataLst>
          </p:nvPr>
        </p:nvSpPr>
        <p:spPr bwMode="auto">
          <a:xfrm>
            <a:off x="11910823" y="7399842"/>
            <a:ext cx="3369" cy="117892"/>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04" name="Freeform 54">
            <a:extLst>
              <a:ext uri="{FF2B5EF4-FFF2-40B4-BE49-F238E27FC236}">
                <a16:creationId xmlns:a16="http://schemas.microsoft.com/office/drawing/2014/main" id="{22421CDE-DAB1-40E6-9232-3AFD861D5E42}"/>
              </a:ext>
            </a:extLst>
          </p:cNvPr>
          <p:cNvSpPr>
            <a:spLocks/>
          </p:cNvSpPr>
          <p:nvPr>
            <p:custDataLst>
              <p:tags r:id="rId47"/>
            </p:custDataLst>
          </p:nvPr>
        </p:nvSpPr>
        <p:spPr bwMode="auto">
          <a:xfrm>
            <a:off x="11829982" y="7426789"/>
            <a:ext cx="33684" cy="124629"/>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05" name="Freeform 55">
            <a:extLst>
              <a:ext uri="{FF2B5EF4-FFF2-40B4-BE49-F238E27FC236}">
                <a16:creationId xmlns:a16="http://schemas.microsoft.com/office/drawing/2014/main" id="{CB7B516A-A56B-492D-803A-4A9AB898B3D8}"/>
              </a:ext>
            </a:extLst>
          </p:cNvPr>
          <p:cNvSpPr>
            <a:spLocks/>
          </p:cNvSpPr>
          <p:nvPr>
            <p:custDataLst>
              <p:tags r:id="rId48"/>
            </p:custDataLst>
          </p:nvPr>
        </p:nvSpPr>
        <p:spPr bwMode="auto">
          <a:xfrm>
            <a:off x="11799668" y="7564892"/>
            <a:ext cx="50525" cy="121262"/>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06" name="Freeform 56">
            <a:extLst>
              <a:ext uri="{FF2B5EF4-FFF2-40B4-BE49-F238E27FC236}">
                <a16:creationId xmlns:a16="http://schemas.microsoft.com/office/drawing/2014/main" id="{8E2FEF99-7681-4623-849E-F2B17643B6CB}"/>
              </a:ext>
            </a:extLst>
          </p:cNvPr>
          <p:cNvSpPr>
            <a:spLocks/>
          </p:cNvSpPr>
          <p:nvPr>
            <p:custDataLst>
              <p:tags r:id="rId49"/>
            </p:custDataLst>
          </p:nvPr>
        </p:nvSpPr>
        <p:spPr bwMode="auto">
          <a:xfrm>
            <a:off x="11840088" y="7514367"/>
            <a:ext cx="26947" cy="121262"/>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07" name="Freeform 57">
            <a:extLst>
              <a:ext uri="{FF2B5EF4-FFF2-40B4-BE49-F238E27FC236}">
                <a16:creationId xmlns:a16="http://schemas.microsoft.com/office/drawing/2014/main" id="{EDA9A017-EA36-4E5B-A501-B1F828020517}"/>
              </a:ext>
            </a:extLst>
          </p:cNvPr>
          <p:cNvSpPr>
            <a:spLocks/>
          </p:cNvSpPr>
          <p:nvPr>
            <p:custDataLst>
              <p:tags r:id="rId50"/>
            </p:custDataLst>
          </p:nvPr>
        </p:nvSpPr>
        <p:spPr bwMode="auto">
          <a:xfrm>
            <a:off x="10741998" y="6817112"/>
            <a:ext cx="33684" cy="121262"/>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608" name="Group 58">
            <a:extLst>
              <a:ext uri="{FF2B5EF4-FFF2-40B4-BE49-F238E27FC236}">
                <a16:creationId xmlns:a16="http://schemas.microsoft.com/office/drawing/2014/main" id="{B3AB45A7-6174-472C-96DF-B87B3CFE7F00}"/>
              </a:ext>
            </a:extLst>
          </p:cNvPr>
          <p:cNvGrpSpPr>
            <a:grpSpLocks/>
          </p:cNvGrpSpPr>
          <p:nvPr>
            <p:custDataLst>
              <p:tags r:id="rId51"/>
            </p:custDataLst>
          </p:nvPr>
        </p:nvGrpSpPr>
        <p:grpSpPr bwMode="auto">
          <a:xfrm>
            <a:off x="11008098" y="6463434"/>
            <a:ext cx="279576" cy="414309"/>
            <a:chOff x="1199" y="2121"/>
            <a:chExt cx="97" cy="123"/>
          </a:xfrm>
          <a:solidFill>
            <a:schemeClr val="bg2">
              <a:lumMod val="50000"/>
              <a:alpha val="16000"/>
            </a:schemeClr>
          </a:solidFill>
        </p:grpSpPr>
        <p:sp>
          <p:nvSpPr>
            <p:cNvPr id="609" name="Freeform 59">
              <a:extLst>
                <a:ext uri="{FF2B5EF4-FFF2-40B4-BE49-F238E27FC236}">
                  <a16:creationId xmlns:a16="http://schemas.microsoft.com/office/drawing/2014/main" id="{FF80F203-30F6-4819-AF24-FCDBC5A57D6A}"/>
                </a:ext>
              </a:extLst>
            </p:cNvPr>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grpFill/>
            <a:ln w="9525" cmpd="sng">
              <a:solidFill>
                <a:srgbClr val="FFFFFF">
                  <a:alpha val="47000"/>
                </a:srgbClr>
              </a:solidFill>
              <a:prstDash val="solid"/>
              <a:round/>
              <a:headEnd/>
              <a:tailEnd/>
            </a:ln>
          </p:spPr>
          <p:txBody>
            <a:bodyPr/>
            <a:lstStyle/>
            <a:p>
              <a:endParaRPr lang="es-ES" dirty="0"/>
            </a:p>
          </p:txBody>
        </p:sp>
        <p:sp>
          <p:nvSpPr>
            <p:cNvPr id="610" name="Freeform 60">
              <a:extLst>
                <a:ext uri="{FF2B5EF4-FFF2-40B4-BE49-F238E27FC236}">
                  <a16:creationId xmlns:a16="http://schemas.microsoft.com/office/drawing/2014/main" id="{AF8809EF-25F3-4C18-9C1A-BDB1AAD60B6C}"/>
                </a:ext>
              </a:extLst>
            </p:cNvPr>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11" name="Freeform 61">
              <a:extLst>
                <a:ext uri="{FF2B5EF4-FFF2-40B4-BE49-F238E27FC236}">
                  <a16:creationId xmlns:a16="http://schemas.microsoft.com/office/drawing/2014/main" id="{B7004500-BBD6-48D6-B1A5-6D578EE854D5}"/>
                </a:ext>
              </a:extLst>
            </p:cNvPr>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grpFill/>
            <a:ln w="9525" cmpd="sng">
              <a:solidFill>
                <a:srgbClr val="FFFFFF">
                  <a:alpha val="47000"/>
                </a:srgbClr>
              </a:solidFill>
              <a:prstDash val="solid"/>
              <a:round/>
              <a:headEnd/>
              <a:tailEnd/>
            </a:ln>
          </p:spPr>
          <p:txBody>
            <a:bodyPr/>
            <a:lstStyle/>
            <a:p>
              <a:endParaRPr lang="es-ES" dirty="0"/>
            </a:p>
          </p:txBody>
        </p:sp>
        <p:sp>
          <p:nvSpPr>
            <p:cNvPr id="612" name="Freeform 62">
              <a:extLst>
                <a:ext uri="{FF2B5EF4-FFF2-40B4-BE49-F238E27FC236}">
                  <a16:creationId xmlns:a16="http://schemas.microsoft.com/office/drawing/2014/main" id="{AA192B38-A4CC-4801-A5E6-0E96B7BC6C81}"/>
                </a:ext>
              </a:extLst>
            </p:cNvPr>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grpFill/>
            <a:ln w="9525" cmpd="sng">
              <a:solidFill>
                <a:srgbClr val="FFFFFF">
                  <a:alpha val="47000"/>
                </a:srgbClr>
              </a:solidFill>
              <a:prstDash val="solid"/>
              <a:round/>
              <a:headEnd/>
              <a:tailEnd/>
            </a:ln>
          </p:spPr>
          <p:txBody>
            <a:bodyPr/>
            <a:lstStyle/>
            <a:p>
              <a:endParaRPr lang="es-ES" dirty="0"/>
            </a:p>
          </p:txBody>
        </p:sp>
        <p:sp>
          <p:nvSpPr>
            <p:cNvPr id="613" name="Freeform 63">
              <a:extLst>
                <a:ext uri="{FF2B5EF4-FFF2-40B4-BE49-F238E27FC236}">
                  <a16:creationId xmlns:a16="http://schemas.microsoft.com/office/drawing/2014/main" id="{FE33D8FF-D93A-465C-8BCD-7897142A134A}"/>
                </a:ext>
              </a:extLst>
            </p:cNvPr>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grpFill/>
            <a:ln w="9525" cmpd="sng">
              <a:solidFill>
                <a:srgbClr val="FFFFFF">
                  <a:alpha val="47000"/>
                </a:srgbClr>
              </a:solidFill>
              <a:prstDash val="solid"/>
              <a:round/>
              <a:headEnd/>
              <a:tailEnd/>
            </a:ln>
          </p:spPr>
          <p:txBody>
            <a:bodyPr/>
            <a:lstStyle/>
            <a:p>
              <a:endParaRPr lang="es-ES" dirty="0"/>
            </a:p>
          </p:txBody>
        </p:sp>
        <p:sp>
          <p:nvSpPr>
            <p:cNvPr id="614" name="Freeform 64">
              <a:extLst>
                <a:ext uri="{FF2B5EF4-FFF2-40B4-BE49-F238E27FC236}">
                  <a16:creationId xmlns:a16="http://schemas.microsoft.com/office/drawing/2014/main" id="{8ED9FE34-E0B2-408D-9E7F-93C118CC183D}"/>
                </a:ext>
              </a:extLst>
            </p:cNvPr>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15" name="Freeform 65">
              <a:extLst>
                <a:ext uri="{FF2B5EF4-FFF2-40B4-BE49-F238E27FC236}">
                  <a16:creationId xmlns:a16="http://schemas.microsoft.com/office/drawing/2014/main" id="{EBB69567-6093-4AA0-B017-B86A0DA9BC1A}"/>
                </a:ext>
              </a:extLst>
            </p:cNvPr>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grpFill/>
            <a:ln w="9525" cmpd="sng">
              <a:solidFill>
                <a:srgbClr val="FFFFFF">
                  <a:alpha val="47000"/>
                </a:srgbClr>
              </a:solidFill>
              <a:prstDash val="solid"/>
              <a:round/>
              <a:headEnd/>
              <a:tailEnd/>
            </a:ln>
          </p:spPr>
          <p:txBody>
            <a:bodyPr/>
            <a:lstStyle/>
            <a:p>
              <a:endParaRPr lang="es-ES" dirty="0"/>
            </a:p>
          </p:txBody>
        </p:sp>
        <p:sp>
          <p:nvSpPr>
            <p:cNvPr id="616" name="Freeform 66">
              <a:extLst>
                <a:ext uri="{FF2B5EF4-FFF2-40B4-BE49-F238E27FC236}">
                  <a16:creationId xmlns:a16="http://schemas.microsoft.com/office/drawing/2014/main" id="{D049266B-2485-4C24-B76D-BD3EC6ECB4EB}"/>
                </a:ext>
              </a:extLst>
            </p:cNvPr>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grpFill/>
            <a:ln w="9525" cmpd="sng">
              <a:solidFill>
                <a:srgbClr val="FFFFFF">
                  <a:alpha val="47000"/>
                </a:srgbClr>
              </a:solidFill>
              <a:prstDash val="solid"/>
              <a:round/>
              <a:headEnd/>
              <a:tailEnd/>
            </a:ln>
          </p:spPr>
          <p:txBody>
            <a:bodyPr/>
            <a:lstStyle/>
            <a:p>
              <a:endParaRPr lang="es-ES" dirty="0"/>
            </a:p>
          </p:txBody>
        </p:sp>
        <p:sp>
          <p:nvSpPr>
            <p:cNvPr id="617" name="Freeform 67">
              <a:extLst>
                <a:ext uri="{FF2B5EF4-FFF2-40B4-BE49-F238E27FC236}">
                  <a16:creationId xmlns:a16="http://schemas.microsoft.com/office/drawing/2014/main" id="{C8C877E7-98A9-4AF2-A101-E96E44BFD519}"/>
                </a:ext>
              </a:extLst>
            </p:cNvPr>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grpFill/>
            <a:ln w="9525" cmpd="sng">
              <a:solidFill>
                <a:srgbClr val="FFFFFF">
                  <a:alpha val="47000"/>
                </a:srgbClr>
              </a:solidFill>
              <a:prstDash val="solid"/>
              <a:round/>
              <a:headEnd/>
              <a:tailEnd/>
            </a:ln>
          </p:spPr>
          <p:txBody>
            <a:bodyPr/>
            <a:lstStyle/>
            <a:p>
              <a:endParaRPr lang="es-ES" dirty="0"/>
            </a:p>
          </p:txBody>
        </p:sp>
        <p:sp>
          <p:nvSpPr>
            <p:cNvPr id="618" name="Freeform 68">
              <a:extLst>
                <a:ext uri="{FF2B5EF4-FFF2-40B4-BE49-F238E27FC236}">
                  <a16:creationId xmlns:a16="http://schemas.microsoft.com/office/drawing/2014/main" id="{408D5AF9-841E-4300-9971-65C225F5F2D9}"/>
                </a:ext>
              </a:extLst>
            </p:cNvPr>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grpFill/>
            <a:ln w="9525" cmpd="sng">
              <a:solidFill>
                <a:srgbClr val="FFFFFF">
                  <a:alpha val="47000"/>
                </a:srgbClr>
              </a:solidFill>
              <a:prstDash val="solid"/>
              <a:round/>
              <a:headEnd/>
              <a:tailEnd/>
            </a:ln>
          </p:spPr>
          <p:txBody>
            <a:bodyPr/>
            <a:lstStyle/>
            <a:p>
              <a:endParaRPr lang="es-ES" dirty="0"/>
            </a:p>
          </p:txBody>
        </p:sp>
      </p:grpSp>
      <p:sp>
        <p:nvSpPr>
          <p:cNvPr id="619" name="Freeform 69">
            <a:extLst>
              <a:ext uri="{FF2B5EF4-FFF2-40B4-BE49-F238E27FC236}">
                <a16:creationId xmlns:a16="http://schemas.microsoft.com/office/drawing/2014/main" id="{F7EA3668-0845-43F0-831F-995435554B7B}"/>
              </a:ext>
            </a:extLst>
          </p:cNvPr>
          <p:cNvSpPr>
            <a:spLocks/>
          </p:cNvSpPr>
          <p:nvPr>
            <p:custDataLst>
              <p:tags r:id="rId52"/>
            </p:custDataLst>
          </p:nvPr>
        </p:nvSpPr>
        <p:spPr bwMode="auto">
          <a:xfrm>
            <a:off x="23343088" y="9491602"/>
            <a:ext cx="26947" cy="121262"/>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20" name="Freeform 70">
            <a:extLst>
              <a:ext uri="{FF2B5EF4-FFF2-40B4-BE49-F238E27FC236}">
                <a16:creationId xmlns:a16="http://schemas.microsoft.com/office/drawing/2014/main" id="{42D244BC-4281-453F-AECD-E62510304B24}"/>
              </a:ext>
            </a:extLst>
          </p:cNvPr>
          <p:cNvSpPr>
            <a:spLocks/>
          </p:cNvSpPr>
          <p:nvPr>
            <p:custDataLst>
              <p:tags r:id="rId53"/>
            </p:custDataLst>
          </p:nvPr>
        </p:nvSpPr>
        <p:spPr bwMode="auto">
          <a:xfrm>
            <a:off x="23363299" y="9683601"/>
            <a:ext cx="20210" cy="124629"/>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21" name="Freeform 71">
            <a:extLst>
              <a:ext uri="{FF2B5EF4-FFF2-40B4-BE49-F238E27FC236}">
                <a16:creationId xmlns:a16="http://schemas.microsoft.com/office/drawing/2014/main" id="{122E2B52-B231-4F9B-B84F-D33330DB20B1}"/>
              </a:ext>
            </a:extLst>
          </p:cNvPr>
          <p:cNvSpPr>
            <a:spLocks/>
          </p:cNvSpPr>
          <p:nvPr>
            <p:custDataLst>
              <p:tags r:id="rId54"/>
            </p:custDataLst>
          </p:nvPr>
        </p:nvSpPr>
        <p:spPr bwMode="auto">
          <a:xfrm>
            <a:off x="23605822" y="9491602"/>
            <a:ext cx="165051" cy="276207"/>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22" name="Freeform 72">
            <a:extLst>
              <a:ext uri="{FF2B5EF4-FFF2-40B4-BE49-F238E27FC236}">
                <a16:creationId xmlns:a16="http://schemas.microsoft.com/office/drawing/2014/main" id="{5B60660A-93B6-4302-BAD9-0533CB23CB3F}"/>
              </a:ext>
            </a:extLst>
          </p:cNvPr>
          <p:cNvSpPr>
            <a:spLocks/>
          </p:cNvSpPr>
          <p:nvPr>
            <p:custDataLst>
              <p:tags r:id="rId55"/>
            </p:custDataLst>
          </p:nvPr>
        </p:nvSpPr>
        <p:spPr bwMode="auto">
          <a:xfrm>
            <a:off x="23605822" y="9434341"/>
            <a:ext cx="30316" cy="121262"/>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623" name="Group 73">
            <a:extLst>
              <a:ext uri="{FF2B5EF4-FFF2-40B4-BE49-F238E27FC236}">
                <a16:creationId xmlns:a16="http://schemas.microsoft.com/office/drawing/2014/main" id="{1A2FE007-5E24-4040-9F44-97F97DB16144}"/>
              </a:ext>
            </a:extLst>
          </p:cNvPr>
          <p:cNvGrpSpPr>
            <a:grpSpLocks/>
          </p:cNvGrpSpPr>
          <p:nvPr>
            <p:custDataLst>
              <p:tags r:id="rId56"/>
            </p:custDataLst>
          </p:nvPr>
        </p:nvGrpSpPr>
        <p:grpSpPr bwMode="auto">
          <a:xfrm>
            <a:off x="22948990" y="10539168"/>
            <a:ext cx="973459" cy="858935"/>
            <a:chOff x="5372" y="3323"/>
            <a:chExt cx="341" cy="253"/>
          </a:xfrm>
          <a:solidFill>
            <a:schemeClr val="bg2">
              <a:lumMod val="50000"/>
              <a:alpha val="16000"/>
            </a:schemeClr>
          </a:solidFill>
        </p:grpSpPr>
        <p:sp>
          <p:nvSpPr>
            <p:cNvPr id="624" name="Freeform 74">
              <a:extLst>
                <a:ext uri="{FF2B5EF4-FFF2-40B4-BE49-F238E27FC236}">
                  <a16:creationId xmlns:a16="http://schemas.microsoft.com/office/drawing/2014/main" id="{CD65D60C-145F-44EE-8756-5B1A4107DF77}"/>
                </a:ext>
              </a:extLst>
            </p:cNvPr>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625" name="Freeform 75">
              <a:extLst>
                <a:ext uri="{FF2B5EF4-FFF2-40B4-BE49-F238E27FC236}">
                  <a16:creationId xmlns:a16="http://schemas.microsoft.com/office/drawing/2014/main" id="{4D3E8658-0206-42FF-8962-33BF118A07E5}"/>
                </a:ext>
              </a:extLst>
            </p:cNvPr>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626" name="Freeform 76">
              <a:extLst>
                <a:ext uri="{FF2B5EF4-FFF2-40B4-BE49-F238E27FC236}">
                  <a16:creationId xmlns:a16="http://schemas.microsoft.com/office/drawing/2014/main" id="{7145B10C-9667-43C3-BBBE-BF95358C21FA}"/>
                </a:ext>
              </a:extLst>
            </p:cNvPr>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627" name="Freeform 77">
            <a:extLst>
              <a:ext uri="{FF2B5EF4-FFF2-40B4-BE49-F238E27FC236}">
                <a16:creationId xmlns:a16="http://schemas.microsoft.com/office/drawing/2014/main" id="{8907C9AD-7A6C-4160-B7D2-E425425D1A29}"/>
              </a:ext>
            </a:extLst>
          </p:cNvPr>
          <p:cNvSpPr>
            <a:spLocks/>
          </p:cNvSpPr>
          <p:nvPr>
            <p:custDataLst>
              <p:tags r:id="rId57"/>
            </p:custDataLst>
          </p:nvPr>
        </p:nvSpPr>
        <p:spPr bwMode="auto">
          <a:xfrm>
            <a:off x="22191104" y="7689523"/>
            <a:ext cx="20210" cy="121262"/>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28" name="Freeform 78">
            <a:extLst>
              <a:ext uri="{FF2B5EF4-FFF2-40B4-BE49-F238E27FC236}">
                <a16:creationId xmlns:a16="http://schemas.microsoft.com/office/drawing/2014/main" id="{243332D5-ACBF-4763-B249-4FEBFF506C71}"/>
              </a:ext>
            </a:extLst>
          </p:cNvPr>
          <p:cNvSpPr>
            <a:spLocks/>
          </p:cNvSpPr>
          <p:nvPr>
            <p:custDataLst>
              <p:tags r:id="rId58"/>
            </p:custDataLst>
          </p:nvPr>
        </p:nvSpPr>
        <p:spPr bwMode="auto">
          <a:xfrm>
            <a:off x="23733820" y="9602760"/>
            <a:ext cx="30316" cy="121262"/>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29" name="Freeform 79">
            <a:extLst>
              <a:ext uri="{FF2B5EF4-FFF2-40B4-BE49-F238E27FC236}">
                <a16:creationId xmlns:a16="http://schemas.microsoft.com/office/drawing/2014/main" id="{1CB803C0-6B9F-49DA-8880-AA8CF956ADB3}"/>
              </a:ext>
            </a:extLst>
          </p:cNvPr>
          <p:cNvSpPr>
            <a:spLocks/>
          </p:cNvSpPr>
          <p:nvPr>
            <p:custDataLst>
              <p:tags r:id="rId59"/>
            </p:custDataLst>
          </p:nvPr>
        </p:nvSpPr>
        <p:spPr bwMode="auto">
          <a:xfrm>
            <a:off x="23780977" y="9622970"/>
            <a:ext cx="37053" cy="124629"/>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0" name="Freeform 80">
            <a:extLst>
              <a:ext uri="{FF2B5EF4-FFF2-40B4-BE49-F238E27FC236}">
                <a16:creationId xmlns:a16="http://schemas.microsoft.com/office/drawing/2014/main" id="{680AFF4E-1422-44CF-8172-11E379D0876F}"/>
              </a:ext>
            </a:extLst>
          </p:cNvPr>
          <p:cNvSpPr>
            <a:spLocks/>
          </p:cNvSpPr>
          <p:nvPr>
            <p:custDataLst>
              <p:tags r:id="rId60"/>
            </p:custDataLst>
          </p:nvPr>
        </p:nvSpPr>
        <p:spPr bwMode="auto">
          <a:xfrm>
            <a:off x="22325839" y="7665943"/>
            <a:ext cx="3369" cy="117894"/>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1" name="Freeform 81">
            <a:extLst>
              <a:ext uri="{FF2B5EF4-FFF2-40B4-BE49-F238E27FC236}">
                <a16:creationId xmlns:a16="http://schemas.microsoft.com/office/drawing/2014/main" id="{D9281C05-4571-41C7-A9B4-E17884B56ECE}"/>
              </a:ext>
            </a:extLst>
          </p:cNvPr>
          <p:cNvSpPr>
            <a:spLocks/>
          </p:cNvSpPr>
          <p:nvPr>
            <p:custDataLst>
              <p:tags r:id="rId61"/>
            </p:custDataLst>
          </p:nvPr>
        </p:nvSpPr>
        <p:spPr bwMode="auto">
          <a:xfrm>
            <a:off x="22450470" y="7548051"/>
            <a:ext cx="13474" cy="121262"/>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2" name="Freeform 82">
            <a:extLst>
              <a:ext uri="{FF2B5EF4-FFF2-40B4-BE49-F238E27FC236}">
                <a16:creationId xmlns:a16="http://schemas.microsoft.com/office/drawing/2014/main" id="{729955BE-5A77-4A69-917B-2276ADE32927}"/>
              </a:ext>
            </a:extLst>
          </p:cNvPr>
          <p:cNvSpPr>
            <a:spLocks/>
          </p:cNvSpPr>
          <p:nvPr>
            <p:custDataLst>
              <p:tags r:id="rId62"/>
            </p:custDataLst>
          </p:nvPr>
        </p:nvSpPr>
        <p:spPr bwMode="auto">
          <a:xfrm>
            <a:off x="22689624" y="7312265"/>
            <a:ext cx="10106" cy="121262"/>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3" name="Freeform 83">
            <a:extLst>
              <a:ext uri="{FF2B5EF4-FFF2-40B4-BE49-F238E27FC236}">
                <a16:creationId xmlns:a16="http://schemas.microsoft.com/office/drawing/2014/main" id="{59030AD8-1906-413E-92C2-04676F5D0301}"/>
              </a:ext>
            </a:extLst>
          </p:cNvPr>
          <p:cNvSpPr>
            <a:spLocks/>
          </p:cNvSpPr>
          <p:nvPr>
            <p:custDataLst>
              <p:tags r:id="rId63"/>
            </p:custDataLst>
          </p:nvPr>
        </p:nvSpPr>
        <p:spPr bwMode="auto">
          <a:xfrm>
            <a:off x="23012988" y="8794350"/>
            <a:ext cx="57263" cy="124629"/>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4" name="Freeform 84">
            <a:extLst>
              <a:ext uri="{FF2B5EF4-FFF2-40B4-BE49-F238E27FC236}">
                <a16:creationId xmlns:a16="http://schemas.microsoft.com/office/drawing/2014/main" id="{54250931-AE0F-432D-8F03-EA6BB1E0A867}"/>
              </a:ext>
            </a:extLst>
          </p:cNvPr>
          <p:cNvSpPr>
            <a:spLocks/>
          </p:cNvSpPr>
          <p:nvPr>
            <p:custDataLst>
              <p:tags r:id="rId64"/>
            </p:custDataLst>
          </p:nvPr>
        </p:nvSpPr>
        <p:spPr bwMode="auto">
          <a:xfrm>
            <a:off x="23147723" y="8824664"/>
            <a:ext cx="26947" cy="121262"/>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5" name="Freeform 85">
            <a:extLst>
              <a:ext uri="{FF2B5EF4-FFF2-40B4-BE49-F238E27FC236}">
                <a16:creationId xmlns:a16="http://schemas.microsoft.com/office/drawing/2014/main" id="{97F33303-DB92-48DF-AEDC-863D0E2D6CBA}"/>
              </a:ext>
            </a:extLst>
          </p:cNvPr>
          <p:cNvSpPr>
            <a:spLocks/>
          </p:cNvSpPr>
          <p:nvPr>
            <p:custDataLst>
              <p:tags r:id="rId65"/>
            </p:custDataLst>
          </p:nvPr>
        </p:nvSpPr>
        <p:spPr bwMode="auto">
          <a:xfrm>
            <a:off x="22844569" y="8349724"/>
            <a:ext cx="53894" cy="117892"/>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6" name="Freeform 86">
            <a:extLst>
              <a:ext uri="{FF2B5EF4-FFF2-40B4-BE49-F238E27FC236}">
                <a16:creationId xmlns:a16="http://schemas.microsoft.com/office/drawing/2014/main" id="{0A3343D6-13E5-477B-A671-7B5EAA4F0C2A}"/>
              </a:ext>
            </a:extLst>
          </p:cNvPr>
          <p:cNvSpPr>
            <a:spLocks/>
          </p:cNvSpPr>
          <p:nvPr>
            <p:custDataLst>
              <p:tags r:id="rId66"/>
            </p:custDataLst>
          </p:nvPr>
        </p:nvSpPr>
        <p:spPr bwMode="auto">
          <a:xfrm>
            <a:off x="22723307" y="8295830"/>
            <a:ext cx="23580" cy="121262"/>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7" name="Freeform 87">
            <a:extLst>
              <a:ext uri="{FF2B5EF4-FFF2-40B4-BE49-F238E27FC236}">
                <a16:creationId xmlns:a16="http://schemas.microsoft.com/office/drawing/2014/main" id="{40F86271-5F06-4F79-ABFB-FABF6F589266}"/>
              </a:ext>
            </a:extLst>
          </p:cNvPr>
          <p:cNvSpPr>
            <a:spLocks/>
          </p:cNvSpPr>
          <p:nvPr>
            <p:custDataLst>
              <p:tags r:id="rId67"/>
            </p:custDataLst>
          </p:nvPr>
        </p:nvSpPr>
        <p:spPr bwMode="auto">
          <a:xfrm>
            <a:off x="23147723" y="8999820"/>
            <a:ext cx="67368" cy="121262"/>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8" name="Freeform 88">
            <a:extLst>
              <a:ext uri="{FF2B5EF4-FFF2-40B4-BE49-F238E27FC236}">
                <a16:creationId xmlns:a16="http://schemas.microsoft.com/office/drawing/2014/main" id="{A698ECA1-3A87-4007-90FF-FFAD6473B51D}"/>
              </a:ext>
            </a:extLst>
          </p:cNvPr>
          <p:cNvSpPr>
            <a:spLocks/>
          </p:cNvSpPr>
          <p:nvPr>
            <p:custDataLst>
              <p:tags r:id="rId68"/>
            </p:custDataLst>
          </p:nvPr>
        </p:nvSpPr>
        <p:spPr bwMode="auto">
          <a:xfrm>
            <a:off x="23053408" y="8976242"/>
            <a:ext cx="47157" cy="121262"/>
          </a:xfrm>
          <a:custGeom>
            <a:avLst/>
            <a:gdLst>
              <a:gd name="T0" fmla="*/ 0 w 53"/>
              <a:gd name="T1" fmla="*/ 0 h 3"/>
              <a:gd name="T2" fmla="*/ 5871 w 53"/>
              <a:gd name="T3" fmla="*/ 0 h 3"/>
              <a:gd name="T4" fmla="*/ 11322 w 53"/>
              <a:gd name="T5" fmla="*/ 57150 h 3"/>
              <a:gd name="T6" fmla="*/ 13419 w 53"/>
              <a:gd name="T7" fmla="*/ 57150 h 3"/>
              <a:gd name="T8" fmla="*/ 16354 w 53"/>
              <a:gd name="T9" fmla="*/ 57150 h 3"/>
              <a:gd name="T10" fmla="*/ 18870 w 53"/>
              <a:gd name="T11" fmla="*/ 19050 h 3"/>
              <a:gd name="T12" fmla="*/ 22225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39" name="Line 89">
            <a:extLst>
              <a:ext uri="{FF2B5EF4-FFF2-40B4-BE49-F238E27FC236}">
                <a16:creationId xmlns:a16="http://schemas.microsoft.com/office/drawing/2014/main" id="{B989917E-493D-40D2-A3E5-6E1E23AE1154}"/>
              </a:ext>
            </a:extLst>
          </p:cNvPr>
          <p:cNvSpPr>
            <a:spLocks noChangeShapeType="1"/>
          </p:cNvSpPr>
          <p:nvPr>
            <p:custDataLst>
              <p:tags r:id="rId69"/>
            </p:custDataLst>
          </p:nvPr>
        </p:nvSpPr>
        <p:spPr bwMode="auto">
          <a:xfrm>
            <a:off x="23124145" y="8945926"/>
            <a:ext cx="43788" cy="13474"/>
          </a:xfrm>
          <a:prstGeom prst="line">
            <a:avLst/>
          </a:prstGeom>
          <a:noFill/>
          <a:ln w="9525">
            <a:solidFill>
              <a:srgbClr val="FFFFFF">
                <a:alpha val="47000"/>
              </a:srgbClr>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640" name="Freeform 90">
            <a:extLst>
              <a:ext uri="{FF2B5EF4-FFF2-40B4-BE49-F238E27FC236}">
                <a16:creationId xmlns:a16="http://schemas.microsoft.com/office/drawing/2014/main" id="{8F19ECE6-F6E7-4A4C-804A-2D8D30CF18C6}"/>
              </a:ext>
            </a:extLst>
          </p:cNvPr>
          <p:cNvSpPr>
            <a:spLocks/>
          </p:cNvSpPr>
          <p:nvPr>
            <p:custDataLst>
              <p:tags r:id="rId70"/>
            </p:custDataLst>
          </p:nvPr>
        </p:nvSpPr>
        <p:spPr bwMode="auto">
          <a:xfrm>
            <a:off x="23167933" y="8959399"/>
            <a:ext cx="3369" cy="121262"/>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41" name="Freeform 91">
            <a:extLst>
              <a:ext uri="{FF2B5EF4-FFF2-40B4-BE49-F238E27FC236}">
                <a16:creationId xmlns:a16="http://schemas.microsoft.com/office/drawing/2014/main" id="{0D27E58F-3769-4921-B362-F375C7EE7C1D}"/>
              </a:ext>
            </a:extLst>
          </p:cNvPr>
          <p:cNvSpPr>
            <a:spLocks/>
          </p:cNvSpPr>
          <p:nvPr>
            <p:custDataLst>
              <p:tags r:id="rId71"/>
            </p:custDataLst>
          </p:nvPr>
        </p:nvSpPr>
        <p:spPr bwMode="auto">
          <a:xfrm>
            <a:off x="23070251" y="8945926"/>
            <a:ext cx="30314" cy="124631"/>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42" name="Freeform 92">
            <a:extLst>
              <a:ext uri="{FF2B5EF4-FFF2-40B4-BE49-F238E27FC236}">
                <a16:creationId xmlns:a16="http://schemas.microsoft.com/office/drawing/2014/main" id="{F9D6C095-AD6E-469B-8156-A253EA3B2A19}"/>
              </a:ext>
            </a:extLst>
          </p:cNvPr>
          <p:cNvSpPr>
            <a:spLocks/>
          </p:cNvSpPr>
          <p:nvPr>
            <p:custDataLst>
              <p:tags r:id="rId72"/>
            </p:custDataLst>
          </p:nvPr>
        </p:nvSpPr>
        <p:spPr bwMode="auto">
          <a:xfrm>
            <a:off x="23056778" y="8905505"/>
            <a:ext cx="13474" cy="127998"/>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43" name="Freeform 93">
            <a:extLst>
              <a:ext uri="{FF2B5EF4-FFF2-40B4-BE49-F238E27FC236}">
                <a16:creationId xmlns:a16="http://schemas.microsoft.com/office/drawing/2014/main" id="{16D11AA7-15A0-4E50-959D-E96CD5A603B2}"/>
              </a:ext>
            </a:extLst>
          </p:cNvPr>
          <p:cNvSpPr>
            <a:spLocks/>
          </p:cNvSpPr>
          <p:nvPr>
            <p:custDataLst>
              <p:tags r:id="rId73"/>
            </p:custDataLst>
          </p:nvPr>
        </p:nvSpPr>
        <p:spPr bwMode="auto">
          <a:xfrm>
            <a:off x="23228564" y="8326145"/>
            <a:ext cx="3369" cy="121262"/>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644" name="Group 94">
            <a:extLst>
              <a:ext uri="{FF2B5EF4-FFF2-40B4-BE49-F238E27FC236}">
                <a16:creationId xmlns:a16="http://schemas.microsoft.com/office/drawing/2014/main" id="{7C92C3B0-C799-4961-A177-D09099D61095}"/>
              </a:ext>
            </a:extLst>
          </p:cNvPr>
          <p:cNvGrpSpPr>
            <a:grpSpLocks/>
          </p:cNvGrpSpPr>
          <p:nvPr>
            <p:custDataLst>
              <p:tags r:id="rId74"/>
            </p:custDataLst>
          </p:nvPr>
        </p:nvGrpSpPr>
        <p:grpSpPr bwMode="auto">
          <a:xfrm>
            <a:off x="22962463" y="7628892"/>
            <a:ext cx="346942" cy="242523"/>
            <a:chOff x="5379" y="2466"/>
            <a:chExt cx="122" cy="71"/>
          </a:xfrm>
          <a:solidFill>
            <a:schemeClr val="bg2">
              <a:lumMod val="50000"/>
              <a:alpha val="16000"/>
            </a:schemeClr>
          </a:solidFill>
        </p:grpSpPr>
        <p:sp>
          <p:nvSpPr>
            <p:cNvPr id="645" name="Freeform 95">
              <a:extLst>
                <a:ext uri="{FF2B5EF4-FFF2-40B4-BE49-F238E27FC236}">
                  <a16:creationId xmlns:a16="http://schemas.microsoft.com/office/drawing/2014/main" id="{A5BCD51F-C228-418A-993E-B8E9F202AA44}"/>
                </a:ext>
              </a:extLst>
            </p:cNvPr>
            <p:cNvSpPr>
              <a:spLocks/>
            </p:cNvSpPr>
            <p:nvPr/>
          </p:nvSpPr>
          <p:spPr bwMode="auto">
            <a:xfrm>
              <a:off x="5428" y="2492"/>
              <a:ext cx="6" cy="9"/>
            </a:xfrm>
            <a:custGeom>
              <a:avLst/>
              <a:gdLst>
                <a:gd name="T0" fmla="*/ 6 w 19"/>
                <a:gd name="T1" fmla="*/ 9 h 25"/>
                <a:gd name="T2" fmla="*/ 6 w 19"/>
                <a:gd name="T3" fmla="*/ 7 h 25"/>
                <a:gd name="T4" fmla="*/ 5 w 19"/>
                <a:gd name="T5" fmla="*/ 4 h 25"/>
                <a:gd name="T6" fmla="*/ 5 w 19"/>
                <a:gd name="T7" fmla="*/ 3 h 25"/>
                <a:gd name="T8" fmla="*/ 5 w 19"/>
                <a:gd name="T9" fmla="*/ 2 h 25"/>
                <a:gd name="T10" fmla="*/ 5 w 19"/>
                <a:gd name="T11" fmla="*/ 1 h 25"/>
                <a:gd name="T12" fmla="*/ 6 w 19"/>
                <a:gd name="T13" fmla="*/ 0 h 25"/>
                <a:gd name="T14" fmla="*/ 0 w 19"/>
                <a:gd name="T15" fmla="*/ 0 h 25"/>
                <a:gd name="T16" fmla="*/ 0 w 19"/>
                <a:gd name="T17" fmla="*/ 3 h 25"/>
                <a:gd name="T18" fmla="*/ 2 w 19"/>
                <a:gd name="T19" fmla="*/ 5 h 25"/>
                <a:gd name="T20" fmla="*/ 2 w 19"/>
                <a:gd name="T21" fmla="*/ 7 h 25"/>
                <a:gd name="T22" fmla="*/ 3 w 19"/>
                <a:gd name="T23" fmla="*/ 8 h 25"/>
                <a:gd name="T24" fmla="*/ 5 w 19"/>
                <a:gd name="T25" fmla="*/ 9 h 25"/>
                <a:gd name="T26" fmla="*/ 6 w 19"/>
                <a:gd name="T27" fmla="*/ 9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grpFill/>
            <a:ln w="9525" cmpd="sng">
              <a:solidFill>
                <a:srgbClr val="FFFFFF">
                  <a:alpha val="47000"/>
                </a:srgbClr>
              </a:solidFill>
              <a:prstDash val="solid"/>
              <a:round/>
              <a:headEnd/>
              <a:tailEnd/>
            </a:ln>
          </p:spPr>
          <p:txBody>
            <a:bodyPr/>
            <a:lstStyle/>
            <a:p>
              <a:endParaRPr lang="es-ES" dirty="0"/>
            </a:p>
          </p:txBody>
        </p:sp>
        <p:sp>
          <p:nvSpPr>
            <p:cNvPr id="646" name="Freeform 96">
              <a:extLst>
                <a:ext uri="{FF2B5EF4-FFF2-40B4-BE49-F238E27FC236}">
                  <a16:creationId xmlns:a16="http://schemas.microsoft.com/office/drawing/2014/main" id="{84622865-B24B-4AE4-8AA6-B36DF69167D9}"/>
                </a:ext>
              </a:extLst>
            </p:cNvPr>
            <p:cNvSpPr>
              <a:spLocks/>
            </p:cNvSpPr>
            <p:nvPr/>
          </p:nvSpPr>
          <p:spPr bwMode="auto">
            <a:xfrm>
              <a:off x="5379" y="2505"/>
              <a:ext cx="7" cy="6"/>
            </a:xfrm>
            <a:custGeom>
              <a:avLst/>
              <a:gdLst>
                <a:gd name="T0" fmla="*/ 7 w 26"/>
                <a:gd name="T1" fmla="*/ 6 h 18"/>
                <a:gd name="T2" fmla="*/ 2 w 26"/>
                <a:gd name="T3" fmla="*/ 6 h 18"/>
                <a:gd name="T4" fmla="*/ 1 w 26"/>
                <a:gd name="T5" fmla="*/ 3 h 18"/>
                <a:gd name="T6" fmla="*/ 0 w 26"/>
                <a:gd name="T7" fmla="*/ 0 h 18"/>
                <a:gd name="T8" fmla="*/ 2 w 26"/>
                <a:gd name="T9" fmla="*/ 1 h 18"/>
                <a:gd name="T10" fmla="*/ 4 w 26"/>
                <a:gd name="T11" fmla="*/ 2 h 18"/>
                <a:gd name="T12" fmla="*/ 5 w 26"/>
                <a:gd name="T13" fmla="*/ 4 h 18"/>
                <a:gd name="T14" fmla="*/ 7 w 26"/>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grpFill/>
            <a:ln w="9525" cmpd="sng">
              <a:solidFill>
                <a:srgbClr val="FFFFFF">
                  <a:alpha val="47000"/>
                </a:srgbClr>
              </a:solidFill>
              <a:prstDash val="solid"/>
              <a:round/>
              <a:headEnd/>
              <a:tailEnd/>
            </a:ln>
          </p:spPr>
          <p:txBody>
            <a:bodyPr/>
            <a:lstStyle/>
            <a:p>
              <a:endParaRPr lang="es-ES" dirty="0"/>
            </a:p>
          </p:txBody>
        </p:sp>
        <p:sp>
          <p:nvSpPr>
            <p:cNvPr id="647" name="Freeform 97">
              <a:extLst>
                <a:ext uri="{FF2B5EF4-FFF2-40B4-BE49-F238E27FC236}">
                  <a16:creationId xmlns:a16="http://schemas.microsoft.com/office/drawing/2014/main" id="{7B5D4620-B206-473F-9256-3F322A55DA89}"/>
                </a:ext>
              </a:extLst>
            </p:cNvPr>
            <p:cNvSpPr>
              <a:spLocks/>
            </p:cNvSpPr>
            <p:nvPr/>
          </p:nvSpPr>
          <p:spPr bwMode="auto">
            <a:xfrm>
              <a:off x="5392" y="2466"/>
              <a:ext cx="5" cy="6"/>
            </a:xfrm>
            <a:custGeom>
              <a:avLst/>
              <a:gdLst>
                <a:gd name="T0" fmla="*/ 0 w 13"/>
                <a:gd name="T1" fmla="*/ 6 h 18"/>
                <a:gd name="T2" fmla="*/ 5 w 13"/>
                <a:gd name="T3" fmla="*/ 0 h 18"/>
                <a:gd name="T4" fmla="*/ 0 w 13"/>
                <a:gd name="T5" fmla="*/ 6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grpFill/>
            <a:ln w="9525" cmpd="sng">
              <a:solidFill>
                <a:srgbClr val="FFFFFF">
                  <a:alpha val="47000"/>
                </a:srgbClr>
              </a:solidFill>
              <a:prstDash val="solid"/>
              <a:round/>
              <a:headEnd/>
              <a:tailEnd/>
            </a:ln>
          </p:spPr>
          <p:txBody>
            <a:bodyPr/>
            <a:lstStyle/>
            <a:p>
              <a:endParaRPr lang="es-ES" dirty="0"/>
            </a:p>
          </p:txBody>
        </p:sp>
        <p:sp>
          <p:nvSpPr>
            <p:cNvPr id="648" name="Freeform 98">
              <a:extLst>
                <a:ext uri="{FF2B5EF4-FFF2-40B4-BE49-F238E27FC236}">
                  <a16:creationId xmlns:a16="http://schemas.microsoft.com/office/drawing/2014/main" id="{A61C3894-9FE9-4A46-A510-3307CE321125}"/>
                </a:ext>
              </a:extLst>
            </p:cNvPr>
            <p:cNvSpPr>
              <a:spLocks/>
            </p:cNvSpPr>
            <p:nvPr/>
          </p:nvSpPr>
          <p:spPr bwMode="auto">
            <a:xfrm>
              <a:off x="5426" y="2468"/>
              <a:ext cx="8" cy="8"/>
            </a:xfrm>
            <a:custGeom>
              <a:avLst/>
              <a:gdLst>
                <a:gd name="T0" fmla="*/ 0 w 26"/>
                <a:gd name="T1" fmla="*/ 8 h 24"/>
                <a:gd name="T2" fmla="*/ 1 w 26"/>
                <a:gd name="T3" fmla="*/ 8 h 24"/>
                <a:gd name="T4" fmla="*/ 2 w 26"/>
                <a:gd name="T5" fmla="*/ 7 h 24"/>
                <a:gd name="T6" fmla="*/ 3 w 26"/>
                <a:gd name="T7" fmla="*/ 6 h 24"/>
                <a:gd name="T8" fmla="*/ 5 w 26"/>
                <a:gd name="T9" fmla="*/ 5 h 24"/>
                <a:gd name="T10" fmla="*/ 6 w 26"/>
                <a:gd name="T11" fmla="*/ 4 h 24"/>
                <a:gd name="T12" fmla="*/ 7 w 26"/>
                <a:gd name="T13" fmla="*/ 3 h 24"/>
                <a:gd name="T14" fmla="*/ 8 w 26"/>
                <a:gd name="T15" fmla="*/ 1 h 24"/>
                <a:gd name="T16" fmla="*/ 8 w 26"/>
                <a:gd name="T17" fmla="*/ 0 h 24"/>
                <a:gd name="T18" fmla="*/ 0 w 2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grpFill/>
            <a:ln w="9525" cmpd="sng">
              <a:solidFill>
                <a:srgbClr val="FFFFFF">
                  <a:alpha val="47000"/>
                </a:srgbClr>
              </a:solidFill>
              <a:prstDash val="solid"/>
              <a:round/>
              <a:headEnd/>
              <a:tailEnd/>
            </a:ln>
          </p:spPr>
          <p:txBody>
            <a:bodyPr/>
            <a:lstStyle/>
            <a:p>
              <a:endParaRPr lang="es-ES" dirty="0"/>
            </a:p>
          </p:txBody>
        </p:sp>
        <p:sp>
          <p:nvSpPr>
            <p:cNvPr id="649" name="Freeform 99">
              <a:extLst>
                <a:ext uri="{FF2B5EF4-FFF2-40B4-BE49-F238E27FC236}">
                  <a16:creationId xmlns:a16="http://schemas.microsoft.com/office/drawing/2014/main" id="{D4AA7B6B-C86B-4044-96E0-1BED7900858D}"/>
                </a:ext>
              </a:extLst>
            </p:cNvPr>
            <p:cNvSpPr>
              <a:spLocks/>
            </p:cNvSpPr>
            <p:nvPr/>
          </p:nvSpPr>
          <p:spPr bwMode="auto">
            <a:xfrm>
              <a:off x="5490" y="2490"/>
              <a:ext cx="11" cy="2"/>
            </a:xfrm>
            <a:custGeom>
              <a:avLst/>
              <a:gdLst>
                <a:gd name="T0" fmla="*/ 0 w 34"/>
                <a:gd name="T1" fmla="*/ 2 h 6"/>
                <a:gd name="T2" fmla="*/ 3 w 34"/>
                <a:gd name="T3" fmla="*/ 2 h 6"/>
                <a:gd name="T4" fmla="*/ 6 w 34"/>
                <a:gd name="T5" fmla="*/ 2 h 6"/>
                <a:gd name="T6" fmla="*/ 8 w 34"/>
                <a:gd name="T7" fmla="*/ 1 h 6"/>
                <a:gd name="T8" fmla="*/ 11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grpFill/>
            <a:ln w="9525" cmpd="sng">
              <a:solidFill>
                <a:srgbClr val="FFFFFF">
                  <a:alpha val="47000"/>
                </a:srgbClr>
              </a:solidFill>
              <a:prstDash val="solid"/>
              <a:round/>
              <a:headEnd/>
              <a:tailEnd/>
            </a:ln>
          </p:spPr>
          <p:txBody>
            <a:bodyPr/>
            <a:lstStyle/>
            <a:p>
              <a:endParaRPr lang="es-ES" dirty="0"/>
            </a:p>
          </p:txBody>
        </p:sp>
        <p:sp>
          <p:nvSpPr>
            <p:cNvPr id="650" name="Line 100">
              <a:extLst>
                <a:ext uri="{FF2B5EF4-FFF2-40B4-BE49-F238E27FC236}">
                  <a16:creationId xmlns:a16="http://schemas.microsoft.com/office/drawing/2014/main" id="{24C72298-E1EA-4FA2-BBD2-C969FEE01863}"/>
                </a:ext>
              </a:extLst>
            </p:cNvPr>
            <p:cNvSpPr>
              <a:spLocks noChangeShapeType="1"/>
            </p:cNvSpPr>
            <p:nvPr/>
          </p:nvSpPr>
          <p:spPr bwMode="auto">
            <a:xfrm flipH="1">
              <a:off x="5495" y="2490"/>
              <a:ext cx="6" cy="1"/>
            </a:xfrm>
            <a:prstGeom prst="line">
              <a:avLst/>
            </a:prstGeom>
            <a:grpFill/>
            <a:ln w="9525">
              <a:solidFill>
                <a:srgbClr val="FFFFFF">
                  <a:alpha val="47000"/>
                </a:srgbClr>
              </a:solidFill>
              <a:round/>
              <a:headEnd/>
              <a:tailEnd/>
            </a:ln>
          </p:spPr>
          <p:txBody>
            <a:bodyPr/>
            <a:lstStyle/>
            <a:p>
              <a:endParaRPr lang="es-ES" dirty="0"/>
            </a:p>
          </p:txBody>
        </p:sp>
        <p:sp>
          <p:nvSpPr>
            <p:cNvPr id="651" name="Freeform 101">
              <a:extLst>
                <a:ext uri="{FF2B5EF4-FFF2-40B4-BE49-F238E27FC236}">
                  <a16:creationId xmlns:a16="http://schemas.microsoft.com/office/drawing/2014/main" id="{FD395C66-9CB4-4C74-B266-6299F682C0DC}"/>
                </a:ext>
              </a:extLst>
            </p:cNvPr>
            <p:cNvSpPr>
              <a:spLocks/>
            </p:cNvSpPr>
            <p:nvPr/>
          </p:nvSpPr>
          <p:spPr bwMode="auto">
            <a:xfrm>
              <a:off x="5464" y="2530"/>
              <a:ext cx="1" cy="7"/>
            </a:xfrm>
            <a:custGeom>
              <a:avLst/>
              <a:gdLst>
                <a:gd name="T0" fmla="*/ 0 w 1"/>
                <a:gd name="T1" fmla="*/ 7 h 19"/>
                <a:gd name="T2" fmla="*/ 0 w 1"/>
                <a:gd name="T3" fmla="*/ 3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52" name="Line 102">
              <a:extLst>
                <a:ext uri="{FF2B5EF4-FFF2-40B4-BE49-F238E27FC236}">
                  <a16:creationId xmlns:a16="http://schemas.microsoft.com/office/drawing/2014/main" id="{06E18597-147D-4DE1-B3A1-DF18733E2D60}"/>
                </a:ext>
              </a:extLst>
            </p:cNvPr>
            <p:cNvSpPr>
              <a:spLocks noChangeShapeType="1"/>
            </p:cNvSpPr>
            <p:nvPr/>
          </p:nvSpPr>
          <p:spPr bwMode="auto">
            <a:xfrm>
              <a:off x="5464" y="2530"/>
              <a:ext cx="6" cy="1"/>
            </a:xfrm>
            <a:prstGeom prst="line">
              <a:avLst/>
            </a:prstGeom>
            <a:grpFill/>
            <a:ln w="9525">
              <a:solidFill>
                <a:srgbClr val="FFFFFF">
                  <a:alpha val="47000"/>
                </a:srgbClr>
              </a:solidFill>
              <a:round/>
              <a:headEnd/>
              <a:tailEnd/>
            </a:ln>
          </p:spPr>
          <p:txBody>
            <a:bodyPr/>
            <a:lstStyle/>
            <a:p>
              <a:endParaRPr lang="es-ES" dirty="0"/>
            </a:p>
          </p:txBody>
        </p:sp>
        <p:sp>
          <p:nvSpPr>
            <p:cNvPr id="653" name="Freeform 103">
              <a:extLst>
                <a:ext uri="{FF2B5EF4-FFF2-40B4-BE49-F238E27FC236}">
                  <a16:creationId xmlns:a16="http://schemas.microsoft.com/office/drawing/2014/main" id="{67133D18-A78E-4FBB-8DC9-F1538546FDA2}"/>
                </a:ext>
              </a:extLst>
            </p:cNvPr>
            <p:cNvSpPr>
              <a:spLocks/>
            </p:cNvSpPr>
            <p:nvPr/>
          </p:nvSpPr>
          <p:spPr bwMode="auto">
            <a:xfrm>
              <a:off x="5466" y="2530"/>
              <a:ext cx="4" cy="2"/>
            </a:xfrm>
            <a:custGeom>
              <a:avLst/>
              <a:gdLst>
                <a:gd name="T0" fmla="*/ 4 w 14"/>
                <a:gd name="T1" fmla="*/ 0 h 6"/>
                <a:gd name="T2" fmla="*/ 2 w 14"/>
                <a:gd name="T3" fmla="*/ 1 h 6"/>
                <a:gd name="T4" fmla="*/ 0 w 14"/>
                <a:gd name="T5" fmla="*/ 2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grpFill/>
            <a:ln w="9525" cmpd="sng">
              <a:solidFill>
                <a:srgbClr val="FFFFFF">
                  <a:alpha val="47000"/>
                </a:srgbClr>
              </a:solidFill>
              <a:prstDash val="solid"/>
              <a:round/>
              <a:headEnd/>
              <a:tailEnd/>
            </a:ln>
          </p:spPr>
          <p:txBody>
            <a:bodyPr/>
            <a:lstStyle/>
            <a:p>
              <a:endParaRPr lang="es-ES" dirty="0"/>
            </a:p>
          </p:txBody>
        </p:sp>
      </p:grpSp>
      <p:sp>
        <p:nvSpPr>
          <p:cNvPr id="654" name="Freeform 104">
            <a:extLst>
              <a:ext uri="{FF2B5EF4-FFF2-40B4-BE49-F238E27FC236}">
                <a16:creationId xmlns:a16="http://schemas.microsoft.com/office/drawing/2014/main" id="{251A632A-6FF4-4B67-BEB9-2FE30EF2F59D}"/>
              </a:ext>
            </a:extLst>
          </p:cNvPr>
          <p:cNvSpPr>
            <a:spLocks/>
          </p:cNvSpPr>
          <p:nvPr>
            <p:custDataLst>
              <p:tags r:id="rId75"/>
            </p:custDataLst>
          </p:nvPr>
        </p:nvSpPr>
        <p:spPr bwMode="auto">
          <a:xfrm>
            <a:off x="19957872" y="7335842"/>
            <a:ext cx="13474" cy="121262"/>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55" name="Freeform 105">
            <a:extLst>
              <a:ext uri="{FF2B5EF4-FFF2-40B4-BE49-F238E27FC236}">
                <a16:creationId xmlns:a16="http://schemas.microsoft.com/office/drawing/2014/main" id="{C2A4D8C6-AAA4-40F5-B89D-80BA63A2FB2A}"/>
              </a:ext>
            </a:extLst>
          </p:cNvPr>
          <p:cNvSpPr>
            <a:spLocks/>
          </p:cNvSpPr>
          <p:nvPr>
            <p:custDataLst>
              <p:tags r:id="rId76"/>
            </p:custDataLst>
          </p:nvPr>
        </p:nvSpPr>
        <p:spPr bwMode="auto">
          <a:xfrm>
            <a:off x="13379434" y="11876412"/>
            <a:ext cx="114525" cy="124631"/>
          </a:xfrm>
          <a:custGeom>
            <a:avLst/>
            <a:gdLst>
              <a:gd name="T0" fmla="*/ 0 w 126"/>
              <a:gd name="T1" fmla="*/ 18000 h 62"/>
              <a:gd name="T2" fmla="*/ 4712 w 126"/>
              <a:gd name="T3" fmla="*/ 18948 h 62"/>
              <a:gd name="T4" fmla="*/ 8996 w 126"/>
              <a:gd name="T5" fmla="*/ 19895 h 62"/>
              <a:gd name="T6" fmla="*/ 12423 w 126"/>
              <a:gd name="T7" fmla="*/ 21790 h 62"/>
              <a:gd name="T8" fmla="*/ 15421 w 126"/>
              <a:gd name="T9" fmla="*/ 24632 h 62"/>
              <a:gd name="T10" fmla="*/ 21419 w 126"/>
              <a:gd name="T11" fmla="*/ 31264 h 62"/>
              <a:gd name="T12" fmla="*/ 26131 w 126"/>
              <a:gd name="T13" fmla="*/ 37895 h 62"/>
              <a:gd name="T14" fmla="*/ 29986 w 126"/>
              <a:gd name="T15" fmla="*/ 45475 h 62"/>
              <a:gd name="T16" fmla="*/ 33841 w 126"/>
              <a:gd name="T17" fmla="*/ 52106 h 62"/>
              <a:gd name="T18" fmla="*/ 35983 w 126"/>
              <a:gd name="T19" fmla="*/ 54948 h 62"/>
              <a:gd name="T20" fmla="*/ 38125 w 126"/>
              <a:gd name="T21" fmla="*/ 56843 h 62"/>
              <a:gd name="T22" fmla="*/ 40695 w 126"/>
              <a:gd name="T23" fmla="*/ 57791 h 62"/>
              <a:gd name="T24" fmla="*/ 42837 w 126"/>
              <a:gd name="T25" fmla="*/ 58738 h 62"/>
              <a:gd name="T26" fmla="*/ 44979 w 126"/>
              <a:gd name="T27" fmla="*/ 57791 h 62"/>
              <a:gd name="T28" fmla="*/ 46693 w 126"/>
              <a:gd name="T29" fmla="*/ 56843 h 62"/>
              <a:gd name="T30" fmla="*/ 48406 w 126"/>
              <a:gd name="T31" fmla="*/ 54948 h 62"/>
              <a:gd name="T32" fmla="*/ 50120 w 126"/>
              <a:gd name="T33" fmla="*/ 53054 h 62"/>
              <a:gd name="T34" fmla="*/ 52262 w 126"/>
              <a:gd name="T35" fmla="*/ 48317 h 62"/>
              <a:gd name="T36" fmla="*/ 53975 w 126"/>
              <a:gd name="T37" fmla="*/ 46422 h 62"/>
              <a:gd name="T38" fmla="*/ 47121 w 126"/>
              <a:gd name="T39" fmla="*/ 31264 h 62"/>
              <a:gd name="T40" fmla="*/ 41124 w 126"/>
              <a:gd name="T41" fmla="*/ 19895 h 62"/>
              <a:gd name="T42" fmla="*/ 38125 w 126"/>
              <a:gd name="T43" fmla="*/ 14211 h 62"/>
              <a:gd name="T44" fmla="*/ 34698 w 126"/>
              <a:gd name="T45" fmla="*/ 8526 h 62"/>
              <a:gd name="T46" fmla="*/ 30843 w 126"/>
              <a:gd name="T47" fmla="*/ 4737 h 62"/>
              <a:gd name="T48" fmla="*/ 26131 w 126"/>
              <a:gd name="T49" fmla="*/ 0 h 62"/>
              <a:gd name="T50" fmla="*/ 0 w 126"/>
              <a:gd name="T51" fmla="*/ 0 h 62"/>
              <a:gd name="T52" fmla="*/ 0 w 126"/>
              <a:gd name="T53" fmla="*/ 8526 h 62"/>
              <a:gd name="T54" fmla="*/ 0 w 126"/>
              <a:gd name="T55" fmla="*/ 1800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56" name="Freeform 106">
            <a:extLst>
              <a:ext uri="{FF2B5EF4-FFF2-40B4-BE49-F238E27FC236}">
                <a16:creationId xmlns:a16="http://schemas.microsoft.com/office/drawing/2014/main" id="{330A43DF-E40C-4113-93B1-17B5462B7A0E}"/>
              </a:ext>
            </a:extLst>
          </p:cNvPr>
          <p:cNvSpPr>
            <a:spLocks/>
          </p:cNvSpPr>
          <p:nvPr>
            <p:custDataLst>
              <p:tags r:id="rId77"/>
            </p:custDataLst>
          </p:nvPr>
        </p:nvSpPr>
        <p:spPr bwMode="auto">
          <a:xfrm>
            <a:off x="18263579" y="11532838"/>
            <a:ext cx="64000" cy="117894"/>
          </a:xfrm>
          <a:custGeom>
            <a:avLst/>
            <a:gdLst>
              <a:gd name="T0" fmla="*/ 0 w 66"/>
              <a:gd name="T1" fmla="*/ 0 h 44"/>
              <a:gd name="T2" fmla="*/ 5941 w 66"/>
              <a:gd name="T3" fmla="*/ 1263 h 44"/>
              <a:gd name="T4" fmla="*/ 10511 w 66"/>
              <a:gd name="T5" fmla="*/ 2526 h 44"/>
              <a:gd name="T6" fmla="*/ 14624 w 66"/>
              <a:gd name="T7" fmla="*/ 5051 h 44"/>
              <a:gd name="T8" fmla="*/ 17367 w 66"/>
              <a:gd name="T9" fmla="*/ 8840 h 44"/>
              <a:gd name="T10" fmla="*/ 20109 w 66"/>
              <a:gd name="T11" fmla="*/ 11365 h 44"/>
              <a:gd name="T12" fmla="*/ 22851 w 66"/>
              <a:gd name="T13" fmla="*/ 13891 h 44"/>
              <a:gd name="T14" fmla="*/ 26050 w 66"/>
              <a:gd name="T15" fmla="*/ 15154 h 44"/>
              <a:gd name="T16" fmla="*/ 30163 w 66"/>
              <a:gd name="T17" fmla="*/ 16416 h 44"/>
              <a:gd name="T18" fmla="*/ 29706 w 66"/>
              <a:gd name="T19" fmla="*/ 21468 h 44"/>
              <a:gd name="T20" fmla="*/ 28335 w 66"/>
              <a:gd name="T21" fmla="*/ 26519 h 44"/>
              <a:gd name="T22" fmla="*/ 27421 w 66"/>
              <a:gd name="T23" fmla="*/ 31570 h 44"/>
              <a:gd name="T24" fmla="*/ 26050 w 66"/>
              <a:gd name="T25" fmla="*/ 35358 h 44"/>
              <a:gd name="T26" fmla="*/ 22394 w 66"/>
              <a:gd name="T27" fmla="*/ 42935 h 44"/>
              <a:gd name="T28" fmla="*/ 18281 w 66"/>
              <a:gd name="T29" fmla="*/ 49249 h 44"/>
              <a:gd name="T30" fmla="*/ 14167 w 66"/>
              <a:gd name="T31" fmla="*/ 53037 h 44"/>
              <a:gd name="T32" fmla="*/ 9597 w 66"/>
              <a:gd name="T33" fmla="*/ 55563 h 44"/>
              <a:gd name="T34" fmla="*/ 4570 w 66"/>
              <a:gd name="T35" fmla="*/ 55563 h 44"/>
              <a:gd name="T36" fmla="*/ 0 w 66"/>
              <a:gd name="T37" fmla="*/ 54300 h 44"/>
              <a:gd name="T38" fmla="*/ 0 w 66"/>
              <a:gd name="T39" fmla="*/ 39147 h 44"/>
              <a:gd name="T40" fmla="*/ 0 w 66"/>
              <a:gd name="T41" fmla="*/ 27782 h 44"/>
              <a:gd name="T42" fmla="*/ 0 w 66"/>
              <a:gd name="T43" fmla="*/ 15154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57" name="Freeform 107">
            <a:extLst>
              <a:ext uri="{FF2B5EF4-FFF2-40B4-BE49-F238E27FC236}">
                <a16:creationId xmlns:a16="http://schemas.microsoft.com/office/drawing/2014/main" id="{A4A45975-6B5A-4A1E-8C15-67C957615C8B}"/>
              </a:ext>
            </a:extLst>
          </p:cNvPr>
          <p:cNvSpPr>
            <a:spLocks/>
          </p:cNvSpPr>
          <p:nvPr>
            <p:custDataLst>
              <p:tags r:id="rId78"/>
            </p:custDataLst>
          </p:nvPr>
        </p:nvSpPr>
        <p:spPr bwMode="auto">
          <a:xfrm>
            <a:off x="22834465" y="4681563"/>
            <a:ext cx="43788" cy="121262"/>
          </a:xfrm>
          <a:custGeom>
            <a:avLst/>
            <a:gdLst>
              <a:gd name="T0" fmla="*/ 20637 w 46"/>
              <a:gd name="T1" fmla="*/ 0 h 16"/>
              <a:gd name="T2" fmla="*/ 17945 w 46"/>
              <a:gd name="T3" fmla="*/ 25003 h 16"/>
              <a:gd name="T4" fmla="*/ 15702 w 46"/>
              <a:gd name="T5" fmla="*/ 46434 h 16"/>
              <a:gd name="T6" fmla="*/ 13908 w 46"/>
              <a:gd name="T7" fmla="*/ 50006 h 16"/>
              <a:gd name="T8" fmla="*/ 13010 w 46"/>
              <a:gd name="T9" fmla="*/ 53578 h 16"/>
              <a:gd name="T10" fmla="*/ 11664 w 46"/>
              <a:gd name="T11" fmla="*/ 57150 h 16"/>
              <a:gd name="T12" fmla="*/ 10319 w 46"/>
              <a:gd name="T13" fmla="*/ 57150 h 16"/>
              <a:gd name="T14" fmla="*/ 7178 w 46"/>
              <a:gd name="T15" fmla="*/ 50006 h 16"/>
              <a:gd name="T16" fmla="*/ 4935 w 46"/>
              <a:gd name="T17" fmla="*/ 39291 h 16"/>
              <a:gd name="T18" fmla="*/ 2243 w 46"/>
              <a:gd name="T19" fmla="*/ 21431 h 16"/>
              <a:gd name="T20" fmla="*/ 0 w 46"/>
              <a:gd name="T21" fmla="*/ 0 h 16"/>
              <a:gd name="T22" fmla="*/ 20637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58" name="Freeform 108">
            <a:extLst>
              <a:ext uri="{FF2B5EF4-FFF2-40B4-BE49-F238E27FC236}">
                <a16:creationId xmlns:a16="http://schemas.microsoft.com/office/drawing/2014/main" id="{6FEF7C4E-19E4-4776-8BB4-DE6BF74FEA5A}"/>
              </a:ext>
            </a:extLst>
          </p:cNvPr>
          <p:cNvSpPr>
            <a:spLocks/>
          </p:cNvSpPr>
          <p:nvPr>
            <p:custDataLst>
              <p:tags r:id="rId79"/>
            </p:custDataLst>
          </p:nvPr>
        </p:nvSpPr>
        <p:spPr bwMode="auto">
          <a:xfrm>
            <a:off x="23208353" y="4752300"/>
            <a:ext cx="33684" cy="121262"/>
          </a:xfrm>
          <a:custGeom>
            <a:avLst/>
            <a:gdLst>
              <a:gd name="T0" fmla="*/ 15875 w 39"/>
              <a:gd name="T1" fmla="*/ 54952 h 26"/>
              <a:gd name="T2" fmla="*/ 14654 w 39"/>
              <a:gd name="T3" fmla="*/ 57150 h 26"/>
              <a:gd name="T4" fmla="*/ 13026 w 39"/>
              <a:gd name="T5" fmla="*/ 57150 h 26"/>
              <a:gd name="T6" fmla="*/ 11397 w 39"/>
              <a:gd name="T7" fmla="*/ 57150 h 26"/>
              <a:gd name="T8" fmla="*/ 10176 w 39"/>
              <a:gd name="T9" fmla="*/ 54952 h 26"/>
              <a:gd name="T10" fmla="*/ 7327 w 39"/>
              <a:gd name="T11" fmla="*/ 48358 h 26"/>
              <a:gd name="T12" fmla="*/ 4885 w 39"/>
              <a:gd name="T13" fmla="*/ 39565 h 26"/>
              <a:gd name="T14" fmla="*/ 2849 w 39"/>
              <a:gd name="T15" fmla="*/ 28575 h 26"/>
              <a:gd name="T16" fmla="*/ 1221 w 39"/>
              <a:gd name="T17" fmla="*/ 15387 h 26"/>
              <a:gd name="T18" fmla="*/ 407 w 39"/>
              <a:gd name="T19" fmla="*/ 6594 h 26"/>
              <a:gd name="T20" fmla="*/ 0 w 39"/>
              <a:gd name="T21" fmla="*/ 0 h 26"/>
              <a:gd name="T22" fmla="*/ 4478 w 39"/>
              <a:gd name="T23" fmla="*/ 13188 h 26"/>
              <a:gd name="T24" fmla="*/ 8955 w 39"/>
              <a:gd name="T25" fmla="*/ 28575 h 26"/>
              <a:gd name="T26" fmla="*/ 13433 w 39"/>
              <a:gd name="T27" fmla="*/ 43962 h 26"/>
              <a:gd name="T28" fmla="*/ 15875 w 39"/>
              <a:gd name="T29" fmla="*/ 5495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59" name="Freeform 109">
            <a:extLst>
              <a:ext uri="{FF2B5EF4-FFF2-40B4-BE49-F238E27FC236}">
                <a16:creationId xmlns:a16="http://schemas.microsoft.com/office/drawing/2014/main" id="{482E4B17-2365-4840-8A18-C3708841BF60}"/>
              </a:ext>
            </a:extLst>
          </p:cNvPr>
          <p:cNvSpPr>
            <a:spLocks/>
          </p:cNvSpPr>
          <p:nvPr>
            <p:custDataLst>
              <p:tags r:id="rId80"/>
            </p:custDataLst>
          </p:nvPr>
        </p:nvSpPr>
        <p:spPr bwMode="auto">
          <a:xfrm>
            <a:off x="22039528" y="5240713"/>
            <a:ext cx="10104" cy="124631"/>
          </a:xfrm>
          <a:custGeom>
            <a:avLst/>
            <a:gdLst>
              <a:gd name="T0" fmla="*/ 4762 w 11"/>
              <a:gd name="T1" fmla="*/ 0 h 25"/>
              <a:gd name="T2" fmla="*/ 4762 w 11"/>
              <a:gd name="T3" fmla="*/ 11748 h 25"/>
              <a:gd name="T4" fmla="*/ 4329 w 11"/>
              <a:gd name="T5" fmla="*/ 28194 h 25"/>
              <a:gd name="T6" fmla="*/ 3896 w 11"/>
              <a:gd name="T7" fmla="*/ 46990 h 25"/>
              <a:gd name="T8" fmla="*/ 1732 w 11"/>
              <a:gd name="T9" fmla="*/ 58738 h 25"/>
              <a:gd name="T10" fmla="*/ 866 w 11"/>
              <a:gd name="T11" fmla="*/ 54039 h 25"/>
              <a:gd name="T12" fmla="*/ 433 w 11"/>
              <a:gd name="T13" fmla="*/ 46990 h 25"/>
              <a:gd name="T14" fmla="*/ 0 w 11"/>
              <a:gd name="T15" fmla="*/ 35243 h 25"/>
              <a:gd name="T16" fmla="*/ 0 w 11"/>
              <a:gd name="T17" fmla="*/ 28194 h 25"/>
              <a:gd name="T18" fmla="*/ 433 w 11"/>
              <a:gd name="T19" fmla="*/ 21146 h 25"/>
              <a:gd name="T20" fmla="*/ 1299 w 11"/>
              <a:gd name="T21" fmla="*/ 11748 h 25"/>
              <a:gd name="T22" fmla="*/ 2597 w 11"/>
              <a:gd name="T23" fmla="*/ 4699 h 25"/>
              <a:gd name="T24" fmla="*/ 4762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60" name="Freeform 110">
            <a:extLst>
              <a:ext uri="{FF2B5EF4-FFF2-40B4-BE49-F238E27FC236}">
                <a16:creationId xmlns:a16="http://schemas.microsoft.com/office/drawing/2014/main" id="{C67769C6-E137-485F-9481-6997D75393ED}"/>
              </a:ext>
            </a:extLst>
          </p:cNvPr>
          <p:cNvSpPr>
            <a:spLocks/>
          </p:cNvSpPr>
          <p:nvPr>
            <p:custDataLst>
              <p:tags r:id="rId81"/>
            </p:custDataLst>
          </p:nvPr>
        </p:nvSpPr>
        <p:spPr bwMode="auto">
          <a:xfrm>
            <a:off x="21645427" y="6433118"/>
            <a:ext cx="30316" cy="124631"/>
          </a:xfrm>
          <a:custGeom>
            <a:avLst/>
            <a:gdLst>
              <a:gd name="T0" fmla="*/ 14288 w 20"/>
              <a:gd name="T1" fmla="*/ 0 h 31"/>
              <a:gd name="T2" fmla="*/ 11430 w 20"/>
              <a:gd name="T3" fmla="*/ 22737 h 31"/>
              <a:gd name="T4" fmla="*/ 7144 w 20"/>
              <a:gd name="T5" fmla="*/ 37895 h 31"/>
              <a:gd name="T6" fmla="*/ 3572 w 20"/>
              <a:gd name="T7" fmla="*/ 49264 h 31"/>
              <a:gd name="T8" fmla="*/ 0 w 20"/>
              <a:gd name="T9" fmla="*/ 58738 h 31"/>
              <a:gd name="T10" fmla="*/ 0 w 20"/>
              <a:gd name="T11" fmla="*/ 47369 h 31"/>
              <a:gd name="T12" fmla="*/ 714 w 20"/>
              <a:gd name="T13" fmla="*/ 36001 h 31"/>
              <a:gd name="T14" fmla="*/ 1429 w 20"/>
              <a:gd name="T15" fmla="*/ 24632 h 31"/>
              <a:gd name="T16" fmla="*/ 3572 w 20"/>
              <a:gd name="T17" fmla="*/ 17053 h 31"/>
              <a:gd name="T18" fmla="*/ 5715 w 20"/>
              <a:gd name="T19" fmla="*/ 11369 h 31"/>
              <a:gd name="T20" fmla="*/ 7858 w 20"/>
              <a:gd name="T21" fmla="*/ 5684 h 31"/>
              <a:gd name="T22" fmla="*/ 11430 w 20"/>
              <a:gd name="T23" fmla="*/ 0 h 31"/>
              <a:gd name="T24" fmla="*/ 14288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61" name="Freeform 111">
            <a:extLst>
              <a:ext uri="{FF2B5EF4-FFF2-40B4-BE49-F238E27FC236}">
                <a16:creationId xmlns:a16="http://schemas.microsoft.com/office/drawing/2014/main" id="{DF177903-AB1A-48D6-B3F1-060EEE62E865}"/>
              </a:ext>
            </a:extLst>
          </p:cNvPr>
          <p:cNvSpPr>
            <a:spLocks/>
          </p:cNvSpPr>
          <p:nvPr>
            <p:custDataLst>
              <p:tags r:id="rId82"/>
            </p:custDataLst>
          </p:nvPr>
        </p:nvSpPr>
        <p:spPr bwMode="auto">
          <a:xfrm>
            <a:off x="21682481" y="6295015"/>
            <a:ext cx="33684" cy="121262"/>
          </a:xfrm>
          <a:custGeom>
            <a:avLst/>
            <a:gdLst>
              <a:gd name="T0" fmla="*/ 7938 w 26"/>
              <a:gd name="T1" fmla="*/ 57150 h 37"/>
              <a:gd name="T2" fmla="*/ 0 w 26"/>
              <a:gd name="T3" fmla="*/ 18535 h 37"/>
              <a:gd name="T4" fmla="*/ 3663 w 26"/>
              <a:gd name="T5" fmla="*/ 10812 h 37"/>
              <a:gd name="T6" fmla="*/ 7938 w 26"/>
              <a:gd name="T7" fmla="*/ 6178 h 37"/>
              <a:gd name="T8" fmla="*/ 12822 w 26"/>
              <a:gd name="T9" fmla="*/ 1545 h 37"/>
              <a:gd name="T10" fmla="*/ 15875 w 26"/>
              <a:gd name="T11" fmla="*/ 0 h 37"/>
              <a:gd name="T12" fmla="*/ 15875 w 26"/>
              <a:gd name="T13" fmla="*/ 9268 h 37"/>
              <a:gd name="T14" fmla="*/ 15264 w 26"/>
              <a:gd name="T15" fmla="*/ 16991 h 37"/>
              <a:gd name="T16" fmla="*/ 14654 w 26"/>
              <a:gd name="T17" fmla="*/ 26258 h 37"/>
              <a:gd name="T18" fmla="*/ 14043 w 26"/>
              <a:gd name="T19" fmla="*/ 32436 h 37"/>
              <a:gd name="T20" fmla="*/ 10990 w 26"/>
              <a:gd name="T21" fmla="*/ 44793 h 37"/>
              <a:gd name="T22" fmla="*/ 7938 w 26"/>
              <a:gd name="T23" fmla="*/ 5715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62" name="Freeform 112">
            <a:extLst>
              <a:ext uri="{FF2B5EF4-FFF2-40B4-BE49-F238E27FC236}">
                <a16:creationId xmlns:a16="http://schemas.microsoft.com/office/drawing/2014/main" id="{CC1AA0E1-2883-418A-9415-A0B157161A89}"/>
              </a:ext>
            </a:extLst>
          </p:cNvPr>
          <p:cNvSpPr>
            <a:spLocks/>
          </p:cNvSpPr>
          <p:nvPr>
            <p:custDataLst>
              <p:tags r:id="rId83"/>
            </p:custDataLst>
          </p:nvPr>
        </p:nvSpPr>
        <p:spPr bwMode="auto">
          <a:xfrm>
            <a:off x="21446694" y="5975019"/>
            <a:ext cx="3367" cy="127998"/>
          </a:xfrm>
          <a:custGeom>
            <a:avLst/>
            <a:gdLst>
              <a:gd name="T0" fmla="*/ 0 w 7"/>
              <a:gd name="T1" fmla="*/ 60325 h 18"/>
              <a:gd name="T2" fmla="*/ 0 w 7"/>
              <a:gd name="T3" fmla="*/ 0 h 18"/>
              <a:gd name="T4" fmla="*/ 1587 w 7"/>
              <a:gd name="T5" fmla="*/ 40217 h 18"/>
              <a:gd name="T6" fmla="*/ 0 w 7"/>
              <a:gd name="T7" fmla="*/ 6032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63" name="Freeform 113">
            <a:extLst>
              <a:ext uri="{FF2B5EF4-FFF2-40B4-BE49-F238E27FC236}">
                <a16:creationId xmlns:a16="http://schemas.microsoft.com/office/drawing/2014/main" id="{381D13FC-4A87-4B10-A0C4-0A178FEBA110}"/>
              </a:ext>
            </a:extLst>
          </p:cNvPr>
          <p:cNvSpPr>
            <a:spLocks/>
          </p:cNvSpPr>
          <p:nvPr>
            <p:custDataLst>
              <p:tags r:id="rId84"/>
            </p:custDataLst>
          </p:nvPr>
        </p:nvSpPr>
        <p:spPr bwMode="auto">
          <a:xfrm>
            <a:off x="14767205" y="4122412"/>
            <a:ext cx="20210" cy="121262"/>
          </a:xfrm>
          <a:custGeom>
            <a:avLst/>
            <a:gdLst>
              <a:gd name="T0" fmla="*/ 0 w 33"/>
              <a:gd name="T1" fmla="*/ 22123 h 31"/>
              <a:gd name="T2" fmla="*/ 5484 w 33"/>
              <a:gd name="T3" fmla="*/ 0 h 31"/>
              <a:gd name="T4" fmla="*/ 6927 w 33"/>
              <a:gd name="T5" fmla="*/ 9218 h 31"/>
              <a:gd name="T6" fmla="*/ 8082 w 33"/>
              <a:gd name="T7" fmla="*/ 22123 h 31"/>
              <a:gd name="T8" fmla="*/ 9236 w 33"/>
              <a:gd name="T9" fmla="*/ 40558 h 31"/>
              <a:gd name="T10" fmla="*/ 9525 w 33"/>
              <a:gd name="T11" fmla="*/ 57150 h 31"/>
              <a:gd name="T12" fmla="*/ 7793 w 33"/>
              <a:gd name="T13" fmla="*/ 55306 h 31"/>
              <a:gd name="T14" fmla="*/ 6350 w 33"/>
              <a:gd name="T15" fmla="*/ 51619 h 31"/>
              <a:gd name="T16" fmla="*/ 4618 w 33"/>
              <a:gd name="T17" fmla="*/ 46089 h 31"/>
              <a:gd name="T18" fmla="*/ 3175 w 33"/>
              <a:gd name="T19" fmla="*/ 40558 h 31"/>
              <a:gd name="T20" fmla="*/ 866 w 33"/>
              <a:gd name="T21" fmla="*/ 27653 h 31"/>
              <a:gd name="T22" fmla="*/ 0 w 33"/>
              <a:gd name="T23" fmla="*/ 22123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64" name="Freeform 114">
            <a:extLst>
              <a:ext uri="{FF2B5EF4-FFF2-40B4-BE49-F238E27FC236}">
                <a16:creationId xmlns:a16="http://schemas.microsoft.com/office/drawing/2014/main" id="{DCCAC7F7-EF28-4F84-B233-91C3DB849782}"/>
              </a:ext>
            </a:extLst>
          </p:cNvPr>
          <p:cNvSpPr>
            <a:spLocks/>
          </p:cNvSpPr>
          <p:nvPr>
            <p:custDataLst>
              <p:tags r:id="rId85"/>
            </p:custDataLst>
          </p:nvPr>
        </p:nvSpPr>
        <p:spPr bwMode="auto">
          <a:xfrm>
            <a:off x="14736891" y="3630630"/>
            <a:ext cx="6737" cy="121262"/>
          </a:xfrm>
          <a:custGeom>
            <a:avLst/>
            <a:gdLst>
              <a:gd name="T0" fmla="*/ 3175 w 14"/>
              <a:gd name="T1" fmla="*/ 0 h 6"/>
              <a:gd name="T2" fmla="*/ 0 w 14"/>
              <a:gd name="T3" fmla="*/ 57150 h 6"/>
              <a:gd name="T4" fmla="*/ 317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65" name="Freeform 115">
            <a:extLst>
              <a:ext uri="{FF2B5EF4-FFF2-40B4-BE49-F238E27FC236}">
                <a16:creationId xmlns:a16="http://schemas.microsoft.com/office/drawing/2014/main" id="{75E6D07C-1CA6-4967-BDE8-39F83A502876}"/>
              </a:ext>
            </a:extLst>
          </p:cNvPr>
          <p:cNvSpPr>
            <a:spLocks/>
          </p:cNvSpPr>
          <p:nvPr>
            <p:custDataLst>
              <p:tags r:id="rId86"/>
            </p:custDataLst>
          </p:nvPr>
        </p:nvSpPr>
        <p:spPr bwMode="auto">
          <a:xfrm>
            <a:off x="17879584" y="7403210"/>
            <a:ext cx="53894" cy="117894"/>
          </a:xfrm>
          <a:custGeom>
            <a:avLst/>
            <a:gdLst>
              <a:gd name="T0" fmla="*/ 25400 w 59"/>
              <a:gd name="T1" fmla="*/ 10754 h 31"/>
              <a:gd name="T2" fmla="*/ 24539 w 59"/>
              <a:gd name="T3" fmla="*/ 19716 h 31"/>
              <a:gd name="T4" fmla="*/ 22817 w 59"/>
              <a:gd name="T5" fmla="*/ 26885 h 31"/>
              <a:gd name="T6" fmla="*/ 21095 w 59"/>
              <a:gd name="T7" fmla="*/ 34055 h 31"/>
              <a:gd name="T8" fmla="*/ 19373 w 59"/>
              <a:gd name="T9" fmla="*/ 43017 h 31"/>
              <a:gd name="T10" fmla="*/ 17220 w 59"/>
              <a:gd name="T11" fmla="*/ 48394 h 31"/>
              <a:gd name="T12" fmla="*/ 15498 w 59"/>
              <a:gd name="T13" fmla="*/ 51978 h 31"/>
              <a:gd name="T14" fmla="*/ 12915 w 59"/>
              <a:gd name="T15" fmla="*/ 55563 h 31"/>
              <a:gd name="T16" fmla="*/ 11193 w 59"/>
              <a:gd name="T17" fmla="*/ 55563 h 31"/>
              <a:gd name="T18" fmla="*/ 9041 w 59"/>
              <a:gd name="T19" fmla="*/ 55563 h 31"/>
              <a:gd name="T20" fmla="*/ 7319 w 59"/>
              <a:gd name="T21" fmla="*/ 53771 h 31"/>
              <a:gd name="T22" fmla="*/ 6027 w 59"/>
              <a:gd name="T23" fmla="*/ 51978 h 31"/>
              <a:gd name="T24" fmla="*/ 4736 w 59"/>
              <a:gd name="T25" fmla="*/ 48394 h 31"/>
              <a:gd name="T26" fmla="*/ 1722 w 59"/>
              <a:gd name="T27" fmla="*/ 35847 h 31"/>
              <a:gd name="T28" fmla="*/ 0 w 59"/>
              <a:gd name="T29" fmla="*/ 21508 h 31"/>
              <a:gd name="T30" fmla="*/ 431 w 59"/>
              <a:gd name="T31" fmla="*/ 16131 h 31"/>
              <a:gd name="T32" fmla="*/ 1292 w 59"/>
              <a:gd name="T33" fmla="*/ 10754 h 31"/>
              <a:gd name="T34" fmla="*/ 2153 w 59"/>
              <a:gd name="T35" fmla="*/ 7169 h 31"/>
              <a:gd name="T36" fmla="*/ 3444 w 59"/>
              <a:gd name="T37" fmla="*/ 5377 h 31"/>
              <a:gd name="T38" fmla="*/ 6888 w 59"/>
              <a:gd name="T39" fmla="*/ 1792 h 31"/>
              <a:gd name="T40" fmla="*/ 10332 w 59"/>
              <a:gd name="T41" fmla="*/ 0 h 31"/>
              <a:gd name="T42" fmla="*/ 14637 w 59"/>
              <a:gd name="T43" fmla="*/ 0 h 31"/>
              <a:gd name="T44" fmla="*/ 18081 w 59"/>
              <a:gd name="T45" fmla="*/ 3585 h 31"/>
              <a:gd name="T46" fmla="*/ 21956 w 59"/>
              <a:gd name="T47" fmla="*/ 7169 h 31"/>
              <a:gd name="T48" fmla="*/ 25400 w 59"/>
              <a:gd name="T49" fmla="*/ 1075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666" name="Freeform 116">
            <a:extLst>
              <a:ext uri="{FF2B5EF4-FFF2-40B4-BE49-F238E27FC236}">
                <a16:creationId xmlns:a16="http://schemas.microsoft.com/office/drawing/2014/main" id="{5AC88F9C-1138-461D-853D-88E3F4539901}"/>
              </a:ext>
            </a:extLst>
          </p:cNvPr>
          <p:cNvSpPr>
            <a:spLocks/>
          </p:cNvSpPr>
          <p:nvPr>
            <p:custDataLst>
              <p:tags r:id="rId87"/>
            </p:custDataLst>
          </p:nvPr>
        </p:nvSpPr>
        <p:spPr bwMode="auto">
          <a:xfrm>
            <a:off x="17249699" y="7110162"/>
            <a:ext cx="40421" cy="124629"/>
          </a:xfrm>
          <a:custGeom>
            <a:avLst/>
            <a:gdLst>
              <a:gd name="T0" fmla="*/ 5674 w 47"/>
              <a:gd name="T1" fmla="*/ 0 h 68"/>
              <a:gd name="T2" fmla="*/ 3243 w 47"/>
              <a:gd name="T3" fmla="*/ 8638 h 68"/>
              <a:gd name="T4" fmla="*/ 1621 w 47"/>
              <a:gd name="T5" fmla="*/ 16412 h 68"/>
              <a:gd name="T6" fmla="*/ 811 w 47"/>
              <a:gd name="T7" fmla="*/ 24186 h 68"/>
              <a:gd name="T8" fmla="*/ 0 w 47"/>
              <a:gd name="T9" fmla="*/ 31960 h 68"/>
              <a:gd name="T10" fmla="*/ 0 w 47"/>
              <a:gd name="T11" fmla="*/ 36279 h 68"/>
              <a:gd name="T12" fmla="*/ 811 w 47"/>
              <a:gd name="T13" fmla="*/ 40598 h 68"/>
              <a:gd name="T14" fmla="*/ 1216 w 47"/>
              <a:gd name="T15" fmla="*/ 44053 h 68"/>
              <a:gd name="T16" fmla="*/ 2027 w 47"/>
              <a:gd name="T17" fmla="*/ 47508 h 68"/>
              <a:gd name="T18" fmla="*/ 2837 w 47"/>
              <a:gd name="T19" fmla="*/ 50099 h 68"/>
              <a:gd name="T20" fmla="*/ 3648 w 47"/>
              <a:gd name="T21" fmla="*/ 51827 h 68"/>
              <a:gd name="T22" fmla="*/ 5269 w 47"/>
              <a:gd name="T23" fmla="*/ 53554 h 68"/>
              <a:gd name="T24" fmla="*/ 6485 w 47"/>
              <a:gd name="T25" fmla="*/ 55282 h 68"/>
              <a:gd name="T26" fmla="*/ 8917 w 47"/>
              <a:gd name="T27" fmla="*/ 57873 h 68"/>
              <a:gd name="T28" fmla="*/ 12565 w 47"/>
              <a:gd name="T29" fmla="*/ 58737 h 68"/>
              <a:gd name="T30" fmla="*/ 15807 w 47"/>
              <a:gd name="T31" fmla="*/ 58737 h 68"/>
              <a:gd name="T32" fmla="*/ 19050 w 47"/>
              <a:gd name="T33" fmla="*/ 58737 h 68"/>
              <a:gd name="T34" fmla="*/ 16618 w 47"/>
              <a:gd name="T35" fmla="*/ 50099 h 68"/>
              <a:gd name="T36" fmla="*/ 15402 w 47"/>
              <a:gd name="T37" fmla="*/ 41461 h 68"/>
              <a:gd name="T38" fmla="*/ 14591 w 47"/>
              <a:gd name="T39" fmla="*/ 37143 h 68"/>
              <a:gd name="T40" fmla="*/ 14186 w 47"/>
              <a:gd name="T41" fmla="*/ 32824 h 68"/>
              <a:gd name="T42" fmla="*/ 13376 w 47"/>
              <a:gd name="T43" fmla="*/ 26777 h 68"/>
              <a:gd name="T44" fmla="*/ 13376 w 47"/>
              <a:gd name="T45" fmla="*/ 21594 h 68"/>
              <a:gd name="T46" fmla="*/ 9728 w 47"/>
              <a:gd name="T47" fmla="*/ 11229 h 68"/>
              <a:gd name="T48" fmla="*/ 5674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667" name="Group 117">
            <a:extLst>
              <a:ext uri="{FF2B5EF4-FFF2-40B4-BE49-F238E27FC236}">
                <a16:creationId xmlns:a16="http://schemas.microsoft.com/office/drawing/2014/main" id="{49E5435D-1D07-4DBC-9D83-07B179BCEC39}"/>
              </a:ext>
            </a:extLst>
          </p:cNvPr>
          <p:cNvGrpSpPr>
            <a:grpSpLocks/>
          </p:cNvGrpSpPr>
          <p:nvPr>
            <p:custDataLst>
              <p:tags r:id="rId88"/>
            </p:custDataLst>
          </p:nvPr>
        </p:nvGrpSpPr>
        <p:grpSpPr bwMode="auto">
          <a:xfrm>
            <a:off x="18886729" y="7507630"/>
            <a:ext cx="97682" cy="794937"/>
            <a:chOff x="3950" y="2430"/>
            <a:chExt cx="36" cy="234"/>
          </a:xfrm>
          <a:solidFill>
            <a:schemeClr val="bg2">
              <a:lumMod val="50000"/>
              <a:alpha val="16000"/>
            </a:schemeClr>
          </a:solidFill>
        </p:grpSpPr>
        <p:sp>
          <p:nvSpPr>
            <p:cNvPr id="668" name="Freeform 118">
              <a:extLst>
                <a:ext uri="{FF2B5EF4-FFF2-40B4-BE49-F238E27FC236}">
                  <a16:creationId xmlns:a16="http://schemas.microsoft.com/office/drawing/2014/main" id="{79257A7A-481E-4AF2-A7A7-2F964C3364D9}"/>
                </a:ext>
              </a:extLst>
            </p:cNvPr>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69" name="Freeform 119">
              <a:extLst>
                <a:ext uri="{FF2B5EF4-FFF2-40B4-BE49-F238E27FC236}">
                  <a16:creationId xmlns:a16="http://schemas.microsoft.com/office/drawing/2014/main" id="{B95EB938-354D-4A10-BFE1-30DD6ACBB591}"/>
                </a:ext>
              </a:extLst>
            </p:cNvPr>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grpFill/>
            <a:ln w="9525" cmpd="sng">
              <a:solidFill>
                <a:srgbClr val="FFFFFF">
                  <a:alpha val="47000"/>
                </a:srgbClr>
              </a:solidFill>
              <a:prstDash val="solid"/>
              <a:round/>
              <a:headEnd/>
              <a:tailEnd/>
            </a:ln>
          </p:spPr>
          <p:txBody>
            <a:bodyPr/>
            <a:lstStyle/>
            <a:p>
              <a:endParaRPr lang="es-ES" dirty="0"/>
            </a:p>
          </p:txBody>
        </p:sp>
        <p:sp>
          <p:nvSpPr>
            <p:cNvPr id="670" name="Freeform 120">
              <a:extLst>
                <a:ext uri="{FF2B5EF4-FFF2-40B4-BE49-F238E27FC236}">
                  <a16:creationId xmlns:a16="http://schemas.microsoft.com/office/drawing/2014/main" id="{288F465E-8D92-4A2F-B7A8-FA22E7EF7603}"/>
                </a:ext>
              </a:extLst>
            </p:cNvPr>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71" name="Rectangle 121">
              <a:extLst>
                <a:ext uri="{FF2B5EF4-FFF2-40B4-BE49-F238E27FC236}">
                  <a16:creationId xmlns:a16="http://schemas.microsoft.com/office/drawing/2014/main" id="{2CCE547F-2DEC-44F5-BB60-3B0B53E37D38}"/>
                </a:ext>
              </a:extLst>
            </p:cNvPr>
            <p:cNvSpPr>
              <a:spLocks noChangeArrowheads="1"/>
            </p:cNvSpPr>
            <p:nvPr/>
          </p:nvSpPr>
          <p:spPr bwMode="auto">
            <a:xfrm>
              <a:off x="3975" y="2632"/>
              <a:ext cx="8" cy="2"/>
            </a:xfrm>
            <a:prstGeom prst="rect">
              <a:avLst/>
            </a:prstGeom>
            <a:grpFill/>
            <a:ln w="9525">
              <a:solidFill>
                <a:srgbClr val="FFFFFF">
                  <a:alpha val="47000"/>
                </a:srgbClr>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ES" dirty="0"/>
            </a:p>
          </p:txBody>
        </p:sp>
        <p:sp>
          <p:nvSpPr>
            <p:cNvPr id="672" name="Line 122">
              <a:extLst>
                <a:ext uri="{FF2B5EF4-FFF2-40B4-BE49-F238E27FC236}">
                  <a16:creationId xmlns:a16="http://schemas.microsoft.com/office/drawing/2014/main" id="{0F3E22BE-A84D-4DDD-8849-A909BA975422}"/>
                </a:ext>
              </a:extLst>
            </p:cNvPr>
            <p:cNvSpPr>
              <a:spLocks noChangeShapeType="1"/>
            </p:cNvSpPr>
            <p:nvPr/>
          </p:nvSpPr>
          <p:spPr bwMode="auto">
            <a:xfrm flipV="1">
              <a:off x="3972" y="2595"/>
              <a:ext cx="5" cy="4"/>
            </a:xfrm>
            <a:prstGeom prst="line">
              <a:avLst/>
            </a:prstGeom>
            <a:grpFill/>
            <a:ln w="9525">
              <a:solidFill>
                <a:srgbClr val="FFFFFF">
                  <a:alpha val="47000"/>
                </a:srgbClr>
              </a:solidFill>
              <a:round/>
              <a:headEnd/>
              <a:tailEnd/>
            </a:ln>
          </p:spPr>
          <p:txBody>
            <a:bodyPr/>
            <a:lstStyle/>
            <a:p>
              <a:endParaRPr lang="es-ES" dirty="0"/>
            </a:p>
          </p:txBody>
        </p:sp>
        <p:sp>
          <p:nvSpPr>
            <p:cNvPr id="673" name="Freeform 123">
              <a:extLst>
                <a:ext uri="{FF2B5EF4-FFF2-40B4-BE49-F238E27FC236}">
                  <a16:creationId xmlns:a16="http://schemas.microsoft.com/office/drawing/2014/main" id="{CE59AB1A-D58F-4FAE-B025-36E7212B0479}"/>
                </a:ext>
              </a:extLst>
            </p:cNvPr>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74" name="Freeform 124">
              <a:extLst>
                <a:ext uri="{FF2B5EF4-FFF2-40B4-BE49-F238E27FC236}">
                  <a16:creationId xmlns:a16="http://schemas.microsoft.com/office/drawing/2014/main" id="{7720C59D-FA60-4299-ADD1-B2672E42C888}"/>
                </a:ext>
              </a:extLst>
            </p:cNvPr>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grpFill/>
            <a:ln w="9525" cmpd="sng">
              <a:solidFill>
                <a:srgbClr val="FFFFFF">
                  <a:alpha val="47000"/>
                </a:srgbClr>
              </a:solidFill>
              <a:prstDash val="solid"/>
              <a:round/>
              <a:headEnd/>
              <a:tailEnd/>
            </a:ln>
          </p:spPr>
          <p:txBody>
            <a:bodyPr/>
            <a:lstStyle/>
            <a:p>
              <a:endParaRPr lang="es-ES" dirty="0"/>
            </a:p>
          </p:txBody>
        </p:sp>
        <p:sp>
          <p:nvSpPr>
            <p:cNvPr id="675" name="Line 125">
              <a:extLst>
                <a:ext uri="{FF2B5EF4-FFF2-40B4-BE49-F238E27FC236}">
                  <a16:creationId xmlns:a16="http://schemas.microsoft.com/office/drawing/2014/main" id="{90165EF1-A02B-4F96-B316-5FB4F2E8FF12}"/>
                </a:ext>
              </a:extLst>
            </p:cNvPr>
            <p:cNvSpPr>
              <a:spLocks noChangeShapeType="1"/>
            </p:cNvSpPr>
            <p:nvPr/>
          </p:nvSpPr>
          <p:spPr bwMode="auto">
            <a:xfrm>
              <a:off x="3981" y="2559"/>
              <a:ext cx="2" cy="1"/>
            </a:xfrm>
            <a:prstGeom prst="line">
              <a:avLst/>
            </a:prstGeom>
            <a:grpFill/>
            <a:ln w="9525">
              <a:solidFill>
                <a:srgbClr val="FFFFFF">
                  <a:alpha val="47000"/>
                </a:srgbClr>
              </a:solidFill>
              <a:round/>
              <a:headEnd/>
              <a:tailEnd/>
            </a:ln>
          </p:spPr>
          <p:txBody>
            <a:bodyPr/>
            <a:lstStyle/>
            <a:p>
              <a:endParaRPr lang="es-ES" dirty="0"/>
            </a:p>
          </p:txBody>
        </p:sp>
        <p:sp>
          <p:nvSpPr>
            <p:cNvPr id="676" name="Freeform 126">
              <a:extLst>
                <a:ext uri="{FF2B5EF4-FFF2-40B4-BE49-F238E27FC236}">
                  <a16:creationId xmlns:a16="http://schemas.microsoft.com/office/drawing/2014/main" id="{29B2FDC4-10AF-440B-8DC5-F3344D11EF3B}"/>
                </a:ext>
              </a:extLst>
            </p:cNvPr>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grpFill/>
            <a:ln w="9525" cmpd="sng">
              <a:solidFill>
                <a:srgbClr val="FFFFFF">
                  <a:alpha val="47000"/>
                </a:srgbClr>
              </a:solidFill>
              <a:prstDash val="solid"/>
              <a:round/>
              <a:headEnd/>
              <a:tailEnd/>
            </a:ln>
          </p:spPr>
          <p:txBody>
            <a:bodyPr/>
            <a:lstStyle/>
            <a:p>
              <a:endParaRPr lang="es-ES" dirty="0"/>
            </a:p>
          </p:txBody>
        </p:sp>
        <p:sp>
          <p:nvSpPr>
            <p:cNvPr id="677" name="Freeform 127">
              <a:extLst>
                <a:ext uri="{FF2B5EF4-FFF2-40B4-BE49-F238E27FC236}">
                  <a16:creationId xmlns:a16="http://schemas.microsoft.com/office/drawing/2014/main" id="{E6AA1EC9-2916-461A-B3A3-FB4671930E44}"/>
                </a:ext>
              </a:extLst>
            </p:cNvPr>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grpFill/>
            <a:ln w="9525" cmpd="sng">
              <a:solidFill>
                <a:srgbClr val="FFFFFF">
                  <a:alpha val="47000"/>
                </a:srgbClr>
              </a:solidFill>
              <a:prstDash val="solid"/>
              <a:round/>
              <a:headEnd/>
              <a:tailEnd/>
            </a:ln>
          </p:spPr>
          <p:txBody>
            <a:bodyPr/>
            <a:lstStyle/>
            <a:p>
              <a:endParaRPr lang="es-ES" dirty="0"/>
            </a:p>
          </p:txBody>
        </p:sp>
        <p:sp>
          <p:nvSpPr>
            <p:cNvPr id="678" name="Line 128">
              <a:extLst>
                <a:ext uri="{FF2B5EF4-FFF2-40B4-BE49-F238E27FC236}">
                  <a16:creationId xmlns:a16="http://schemas.microsoft.com/office/drawing/2014/main" id="{867F98F8-A036-4E0B-9FAF-5A7416C51E8E}"/>
                </a:ext>
              </a:extLst>
            </p:cNvPr>
            <p:cNvSpPr>
              <a:spLocks noChangeShapeType="1"/>
            </p:cNvSpPr>
            <p:nvPr/>
          </p:nvSpPr>
          <p:spPr bwMode="auto">
            <a:xfrm flipV="1">
              <a:off x="3981" y="2599"/>
              <a:ext cx="1" cy="4"/>
            </a:xfrm>
            <a:prstGeom prst="line">
              <a:avLst/>
            </a:prstGeom>
            <a:grpFill/>
            <a:ln w="9525">
              <a:solidFill>
                <a:srgbClr val="FFFFFF">
                  <a:alpha val="47000"/>
                </a:srgbClr>
              </a:solidFill>
              <a:round/>
              <a:headEnd/>
              <a:tailEnd/>
            </a:ln>
          </p:spPr>
          <p:txBody>
            <a:bodyPr/>
            <a:lstStyle/>
            <a:p>
              <a:endParaRPr lang="es-ES" dirty="0"/>
            </a:p>
          </p:txBody>
        </p:sp>
        <p:sp>
          <p:nvSpPr>
            <p:cNvPr id="679" name="Freeform 129">
              <a:extLst>
                <a:ext uri="{FF2B5EF4-FFF2-40B4-BE49-F238E27FC236}">
                  <a16:creationId xmlns:a16="http://schemas.microsoft.com/office/drawing/2014/main" id="{B3A309D6-E2C5-4117-ADF5-31B716E2FDDF}"/>
                </a:ext>
              </a:extLst>
            </p:cNvPr>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grpFill/>
            <a:ln w="9525" cmpd="sng">
              <a:solidFill>
                <a:srgbClr val="FFFFFF">
                  <a:alpha val="47000"/>
                </a:srgbClr>
              </a:solidFill>
              <a:prstDash val="solid"/>
              <a:round/>
              <a:headEnd/>
              <a:tailEnd/>
            </a:ln>
          </p:spPr>
          <p:txBody>
            <a:bodyPr/>
            <a:lstStyle/>
            <a:p>
              <a:endParaRPr lang="es-ES" dirty="0"/>
            </a:p>
          </p:txBody>
        </p:sp>
        <p:sp>
          <p:nvSpPr>
            <p:cNvPr id="680" name="Freeform 130">
              <a:extLst>
                <a:ext uri="{FF2B5EF4-FFF2-40B4-BE49-F238E27FC236}">
                  <a16:creationId xmlns:a16="http://schemas.microsoft.com/office/drawing/2014/main" id="{8FC9BDD7-ECEA-49DA-B929-B5C77455ED57}"/>
                </a:ext>
              </a:extLst>
            </p:cNvPr>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grpFill/>
            <a:ln w="9525" cmpd="sng">
              <a:solidFill>
                <a:srgbClr val="FFFFFF">
                  <a:alpha val="47000"/>
                </a:srgbClr>
              </a:solidFill>
              <a:prstDash val="solid"/>
              <a:round/>
              <a:headEnd/>
              <a:tailEnd/>
            </a:ln>
          </p:spPr>
          <p:txBody>
            <a:bodyPr/>
            <a:lstStyle/>
            <a:p>
              <a:endParaRPr lang="es-ES" dirty="0"/>
            </a:p>
          </p:txBody>
        </p:sp>
        <p:sp>
          <p:nvSpPr>
            <p:cNvPr id="681" name="Freeform 131">
              <a:extLst>
                <a:ext uri="{FF2B5EF4-FFF2-40B4-BE49-F238E27FC236}">
                  <a16:creationId xmlns:a16="http://schemas.microsoft.com/office/drawing/2014/main" id="{D6A72CAF-8749-4BC6-B044-69C07497FF5C}"/>
                </a:ext>
              </a:extLst>
            </p:cNvPr>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grpFill/>
            <a:ln w="9525" cmpd="sng">
              <a:solidFill>
                <a:srgbClr val="FFFFFF">
                  <a:alpha val="47000"/>
                </a:srgbClr>
              </a:solidFill>
              <a:prstDash val="solid"/>
              <a:round/>
              <a:headEnd/>
              <a:tailEnd/>
            </a:ln>
          </p:spPr>
          <p:txBody>
            <a:bodyPr/>
            <a:lstStyle/>
            <a:p>
              <a:endParaRPr lang="es-ES" dirty="0"/>
            </a:p>
          </p:txBody>
        </p:sp>
        <p:sp>
          <p:nvSpPr>
            <p:cNvPr id="682" name="Freeform 132">
              <a:extLst>
                <a:ext uri="{FF2B5EF4-FFF2-40B4-BE49-F238E27FC236}">
                  <a16:creationId xmlns:a16="http://schemas.microsoft.com/office/drawing/2014/main" id="{392089BF-D991-4039-AEA4-AA45BF87791A}"/>
                </a:ext>
              </a:extLst>
            </p:cNvPr>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83" name="Freeform 133">
              <a:extLst>
                <a:ext uri="{FF2B5EF4-FFF2-40B4-BE49-F238E27FC236}">
                  <a16:creationId xmlns:a16="http://schemas.microsoft.com/office/drawing/2014/main" id="{BA1AE6D9-8CF1-4924-9746-C7C4AE82029F}"/>
                </a:ext>
              </a:extLst>
            </p:cNvPr>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84" name="Freeform 134">
              <a:extLst>
                <a:ext uri="{FF2B5EF4-FFF2-40B4-BE49-F238E27FC236}">
                  <a16:creationId xmlns:a16="http://schemas.microsoft.com/office/drawing/2014/main" id="{0FE908B4-F4FA-4B7A-A240-045085D978E4}"/>
                </a:ext>
              </a:extLst>
            </p:cNvPr>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grpFill/>
            <a:ln w="9525" cmpd="sng">
              <a:solidFill>
                <a:srgbClr val="FFFFFF">
                  <a:alpha val="47000"/>
                </a:srgbClr>
              </a:solidFill>
              <a:prstDash val="solid"/>
              <a:round/>
              <a:headEnd/>
              <a:tailEnd/>
            </a:ln>
          </p:spPr>
          <p:txBody>
            <a:bodyPr/>
            <a:lstStyle/>
            <a:p>
              <a:endParaRPr lang="es-ES" dirty="0"/>
            </a:p>
          </p:txBody>
        </p:sp>
        <p:sp>
          <p:nvSpPr>
            <p:cNvPr id="685" name="Freeform 135">
              <a:extLst>
                <a:ext uri="{FF2B5EF4-FFF2-40B4-BE49-F238E27FC236}">
                  <a16:creationId xmlns:a16="http://schemas.microsoft.com/office/drawing/2014/main" id="{2944D8F3-D11B-43BF-A3A2-5EA9F82DE0C7}"/>
                </a:ext>
              </a:extLst>
            </p:cNvPr>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86" name="Rectangle 136">
              <a:extLst>
                <a:ext uri="{FF2B5EF4-FFF2-40B4-BE49-F238E27FC236}">
                  <a16:creationId xmlns:a16="http://schemas.microsoft.com/office/drawing/2014/main" id="{B521743E-34E1-4921-A949-C60A32D5450C}"/>
                </a:ext>
              </a:extLst>
            </p:cNvPr>
            <p:cNvSpPr>
              <a:spLocks noChangeArrowheads="1"/>
            </p:cNvSpPr>
            <p:nvPr/>
          </p:nvSpPr>
          <p:spPr bwMode="auto">
            <a:xfrm>
              <a:off x="3975" y="2632"/>
              <a:ext cx="8" cy="2"/>
            </a:xfrm>
            <a:prstGeom prst="rect">
              <a:avLst/>
            </a:prstGeom>
            <a:grpFill/>
            <a:ln w="9525">
              <a:solidFill>
                <a:srgbClr val="FFFFFF">
                  <a:alpha val="47000"/>
                </a:srgbClr>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ES" dirty="0"/>
            </a:p>
          </p:txBody>
        </p:sp>
        <p:sp>
          <p:nvSpPr>
            <p:cNvPr id="687" name="Line 137">
              <a:extLst>
                <a:ext uri="{FF2B5EF4-FFF2-40B4-BE49-F238E27FC236}">
                  <a16:creationId xmlns:a16="http://schemas.microsoft.com/office/drawing/2014/main" id="{E90951B5-6DFB-4763-A0FF-C77752459514}"/>
                </a:ext>
              </a:extLst>
            </p:cNvPr>
            <p:cNvSpPr>
              <a:spLocks noChangeShapeType="1"/>
            </p:cNvSpPr>
            <p:nvPr/>
          </p:nvSpPr>
          <p:spPr bwMode="auto">
            <a:xfrm flipV="1">
              <a:off x="3972" y="2595"/>
              <a:ext cx="5" cy="4"/>
            </a:xfrm>
            <a:prstGeom prst="line">
              <a:avLst/>
            </a:prstGeom>
            <a:grpFill/>
            <a:ln w="9525">
              <a:solidFill>
                <a:srgbClr val="FFFFFF">
                  <a:alpha val="47000"/>
                </a:srgbClr>
              </a:solidFill>
              <a:round/>
              <a:headEnd/>
              <a:tailEnd/>
            </a:ln>
          </p:spPr>
          <p:txBody>
            <a:bodyPr/>
            <a:lstStyle/>
            <a:p>
              <a:endParaRPr lang="es-ES" dirty="0"/>
            </a:p>
          </p:txBody>
        </p:sp>
        <p:sp>
          <p:nvSpPr>
            <p:cNvPr id="688" name="Freeform 138">
              <a:extLst>
                <a:ext uri="{FF2B5EF4-FFF2-40B4-BE49-F238E27FC236}">
                  <a16:creationId xmlns:a16="http://schemas.microsoft.com/office/drawing/2014/main" id="{64C0ACD0-C292-4B01-BE41-03634669B54E}"/>
                </a:ext>
              </a:extLst>
            </p:cNvPr>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89" name="Freeform 139">
              <a:extLst>
                <a:ext uri="{FF2B5EF4-FFF2-40B4-BE49-F238E27FC236}">
                  <a16:creationId xmlns:a16="http://schemas.microsoft.com/office/drawing/2014/main" id="{F4A7A646-62F4-4F38-8FAC-A7DE46E1BF6C}"/>
                </a:ext>
              </a:extLst>
            </p:cNvPr>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grpFill/>
            <a:ln w="9525" cmpd="sng">
              <a:solidFill>
                <a:srgbClr val="FFFFFF">
                  <a:alpha val="47000"/>
                </a:srgbClr>
              </a:solidFill>
              <a:prstDash val="solid"/>
              <a:round/>
              <a:headEnd/>
              <a:tailEnd/>
            </a:ln>
          </p:spPr>
          <p:txBody>
            <a:bodyPr/>
            <a:lstStyle/>
            <a:p>
              <a:endParaRPr lang="es-ES" dirty="0"/>
            </a:p>
          </p:txBody>
        </p:sp>
        <p:sp>
          <p:nvSpPr>
            <p:cNvPr id="690" name="Line 140">
              <a:extLst>
                <a:ext uri="{FF2B5EF4-FFF2-40B4-BE49-F238E27FC236}">
                  <a16:creationId xmlns:a16="http://schemas.microsoft.com/office/drawing/2014/main" id="{0F07A967-542E-4D94-A708-34D1C26163A3}"/>
                </a:ext>
              </a:extLst>
            </p:cNvPr>
            <p:cNvSpPr>
              <a:spLocks noChangeShapeType="1"/>
            </p:cNvSpPr>
            <p:nvPr/>
          </p:nvSpPr>
          <p:spPr bwMode="auto">
            <a:xfrm>
              <a:off x="3981" y="2559"/>
              <a:ext cx="2" cy="1"/>
            </a:xfrm>
            <a:prstGeom prst="line">
              <a:avLst/>
            </a:prstGeom>
            <a:grpFill/>
            <a:ln w="9525">
              <a:solidFill>
                <a:srgbClr val="FFFFFF">
                  <a:alpha val="47000"/>
                </a:srgbClr>
              </a:solidFill>
              <a:round/>
              <a:headEnd/>
              <a:tailEnd/>
            </a:ln>
          </p:spPr>
          <p:txBody>
            <a:bodyPr/>
            <a:lstStyle/>
            <a:p>
              <a:endParaRPr lang="es-ES" dirty="0"/>
            </a:p>
          </p:txBody>
        </p:sp>
        <p:sp>
          <p:nvSpPr>
            <p:cNvPr id="691" name="Freeform 141">
              <a:extLst>
                <a:ext uri="{FF2B5EF4-FFF2-40B4-BE49-F238E27FC236}">
                  <a16:creationId xmlns:a16="http://schemas.microsoft.com/office/drawing/2014/main" id="{FBE947CC-DC8B-4638-A813-7BA8E499A55F}"/>
                </a:ext>
              </a:extLst>
            </p:cNvPr>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grpFill/>
            <a:ln w="9525" cmpd="sng">
              <a:solidFill>
                <a:srgbClr val="FFFFFF">
                  <a:alpha val="47000"/>
                </a:srgbClr>
              </a:solidFill>
              <a:prstDash val="solid"/>
              <a:round/>
              <a:headEnd/>
              <a:tailEnd/>
            </a:ln>
          </p:spPr>
          <p:txBody>
            <a:bodyPr/>
            <a:lstStyle/>
            <a:p>
              <a:endParaRPr lang="es-ES" dirty="0"/>
            </a:p>
          </p:txBody>
        </p:sp>
        <p:sp>
          <p:nvSpPr>
            <p:cNvPr id="692" name="Freeform 142">
              <a:extLst>
                <a:ext uri="{FF2B5EF4-FFF2-40B4-BE49-F238E27FC236}">
                  <a16:creationId xmlns:a16="http://schemas.microsoft.com/office/drawing/2014/main" id="{ACF18B2C-F56E-43A2-BB0A-6DB5F6BDC2AB}"/>
                </a:ext>
              </a:extLst>
            </p:cNvPr>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grpFill/>
            <a:ln w="9525" cmpd="sng">
              <a:solidFill>
                <a:srgbClr val="FFFFFF">
                  <a:alpha val="47000"/>
                </a:srgbClr>
              </a:solidFill>
              <a:prstDash val="solid"/>
              <a:round/>
              <a:headEnd/>
              <a:tailEnd/>
            </a:ln>
          </p:spPr>
          <p:txBody>
            <a:bodyPr/>
            <a:lstStyle/>
            <a:p>
              <a:endParaRPr lang="es-ES" dirty="0"/>
            </a:p>
          </p:txBody>
        </p:sp>
        <p:sp>
          <p:nvSpPr>
            <p:cNvPr id="693" name="Line 143">
              <a:extLst>
                <a:ext uri="{FF2B5EF4-FFF2-40B4-BE49-F238E27FC236}">
                  <a16:creationId xmlns:a16="http://schemas.microsoft.com/office/drawing/2014/main" id="{972D8213-2DB7-4722-BB69-EDB1670E9103}"/>
                </a:ext>
              </a:extLst>
            </p:cNvPr>
            <p:cNvSpPr>
              <a:spLocks noChangeShapeType="1"/>
            </p:cNvSpPr>
            <p:nvPr/>
          </p:nvSpPr>
          <p:spPr bwMode="auto">
            <a:xfrm flipV="1">
              <a:off x="3981" y="2599"/>
              <a:ext cx="1" cy="4"/>
            </a:xfrm>
            <a:prstGeom prst="line">
              <a:avLst/>
            </a:prstGeom>
            <a:grpFill/>
            <a:ln w="9525">
              <a:solidFill>
                <a:srgbClr val="FFFFFF">
                  <a:alpha val="47000"/>
                </a:srgbClr>
              </a:solidFill>
              <a:round/>
              <a:headEnd/>
              <a:tailEnd/>
            </a:ln>
          </p:spPr>
          <p:txBody>
            <a:bodyPr/>
            <a:lstStyle/>
            <a:p>
              <a:endParaRPr lang="es-ES" dirty="0"/>
            </a:p>
          </p:txBody>
        </p:sp>
        <p:sp>
          <p:nvSpPr>
            <p:cNvPr id="694" name="Freeform 144">
              <a:extLst>
                <a:ext uri="{FF2B5EF4-FFF2-40B4-BE49-F238E27FC236}">
                  <a16:creationId xmlns:a16="http://schemas.microsoft.com/office/drawing/2014/main" id="{8F1B6DBC-2EFA-4058-A478-0FF9E640A427}"/>
                </a:ext>
              </a:extLst>
            </p:cNvPr>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grpFill/>
            <a:ln w="9525" cmpd="sng">
              <a:solidFill>
                <a:srgbClr val="FFFFFF">
                  <a:alpha val="47000"/>
                </a:srgbClr>
              </a:solidFill>
              <a:prstDash val="solid"/>
              <a:round/>
              <a:headEnd/>
              <a:tailEnd/>
            </a:ln>
          </p:spPr>
          <p:txBody>
            <a:bodyPr/>
            <a:lstStyle/>
            <a:p>
              <a:endParaRPr lang="es-ES" dirty="0"/>
            </a:p>
          </p:txBody>
        </p:sp>
        <p:sp>
          <p:nvSpPr>
            <p:cNvPr id="695" name="Freeform 145">
              <a:extLst>
                <a:ext uri="{FF2B5EF4-FFF2-40B4-BE49-F238E27FC236}">
                  <a16:creationId xmlns:a16="http://schemas.microsoft.com/office/drawing/2014/main" id="{0DC24BD0-66F8-43E9-B185-D613749CDF6A}"/>
                </a:ext>
              </a:extLst>
            </p:cNvPr>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grpFill/>
            <a:ln w="9525" cmpd="sng">
              <a:solidFill>
                <a:srgbClr val="FFFFFF">
                  <a:alpha val="47000"/>
                </a:srgbClr>
              </a:solidFill>
              <a:prstDash val="solid"/>
              <a:round/>
              <a:headEnd/>
              <a:tailEnd/>
            </a:ln>
          </p:spPr>
          <p:txBody>
            <a:bodyPr/>
            <a:lstStyle/>
            <a:p>
              <a:endParaRPr lang="es-ES" dirty="0"/>
            </a:p>
          </p:txBody>
        </p:sp>
        <p:sp>
          <p:nvSpPr>
            <p:cNvPr id="696" name="Freeform 146">
              <a:extLst>
                <a:ext uri="{FF2B5EF4-FFF2-40B4-BE49-F238E27FC236}">
                  <a16:creationId xmlns:a16="http://schemas.microsoft.com/office/drawing/2014/main" id="{DC2E4417-4E45-41C1-8489-959E27D8956E}"/>
                </a:ext>
              </a:extLst>
            </p:cNvPr>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grpFill/>
            <a:ln w="9525" cmpd="sng">
              <a:solidFill>
                <a:srgbClr val="FFFFFF">
                  <a:alpha val="47000"/>
                </a:srgbClr>
              </a:solidFill>
              <a:prstDash val="solid"/>
              <a:round/>
              <a:headEnd/>
              <a:tailEnd/>
            </a:ln>
          </p:spPr>
          <p:txBody>
            <a:bodyPr/>
            <a:lstStyle/>
            <a:p>
              <a:endParaRPr lang="es-ES" dirty="0"/>
            </a:p>
          </p:txBody>
        </p:sp>
        <p:sp>
          <p:nvSpPr>
            <p:cNvPr id="697" name="Freeform 147">
              <a:extLst>
                <a:ext uri="{FF2B5EF4-FFF2-40B4-BE49-F238E27FC236}">
                  <a16:creationId xmlns:a16="http://schemas.microsoft.com/office/drawing/2014/main" id="{328A89D2-BBF3-4FBE-BD1B-907CB78E2936}"/>
                </a:ext>
              </a:extLst>
            </p:cNvPr>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698" name="Freeform 148">
              <a:extLst>
                <a:ext uri="{FF2B5EF4-FFF2-40B4-BE49-F238E27FC236}">
                  <a16:creationId xmlns:a16="http://schemas.microsoft.com/office/drawing/2014/main" id="{97A3C202-4961-4509-B232-F9133C21A549}"/>
                </a:ext>
              </a:extLst>
            </p:cNvPr>
            <p:cNvSpPr>
              <a:spLocks/>
            </p:cNvSpPr>
            <p:nvPr/>
          </p:nvSpPr>
          <p:spPr bwMode="auto">
            <a:xfrm>
              <a:off x="3950" y="2430"/>
              <a:ext cx="7" cy="6"/>
            </a:xfrm>
            <a:custGeom>
              <a:avLst/>
              <a:gdLst>
                <a:gd name="T0" fmla="*/ 5 w 20"/>
                <a:gd name="T1" fmla="*/ 6 h 18"/>
                <a:gd name="T2" fmla="*/ 7 w 20"/>
                <a:gd name="T3" fmla="*/ 0 h 18"/>
                <a:gd name="T4" fmla="*/ 0 w 20"/>
                <a:gd name="T5" fmla="*/ 0 h 18"/>
                <a:gd name="T6" fmla="*/ 5 w 20"/>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grpFill/>
            <a:ln w="9525" cmpd="sng">
              <a:solidFill>
                <a:srgbClr val="FFFFFF">
                  <a:alpha val="47000"/>
                </a:srgbClr>
              </a:solidFill>
              <a:prstDash val="solid"/>
              <a:round/>
              <a:headEnd/>
              <a:tailEnd/>
            </a:ln>
          </p:spPr>
          <p:txBody>
            <a:bodyPr/>
            <a:lstStyle/>
            <a:p>
              <a:endParaRPr lang="es-ES" dirty="0"/>
            </a:p>
          </p:txBody>
        </p:sp>
      </p:grpSp>
      <p:grpSp>
        <p:nvGrpSpPr>
          <p:cNvPr id="699" name="Group 149">
            <a:extLst>
              <a:ext uri="{FF2B5EF4-FFF2-40B4-BE49-F238E27FC236}">
                <a16:creationId xmlns:a16="http://schemas.microsoft.com/office/drawing/2014/main" id="{C8D87808-D099-47F2-B00A-AC139E1514F1}"/>
              </a:ext>
            </a:extLst>
          </p:cNvPr>
          <p:cNvGrpSpPr>
            <a:grpSpLocks/>
          </p:cNvGrpSpPr>
          <p:nvPr>
            <p:custDataLst>
              <p:tags r:id="rId89"/>
            </p:custDataLst>
          </p:nvPr>
        </p:nvGrpSpPr>
        <p:grpSpPr bwMode="auto">
          <a:xfrm>
            <a:off x="23268984" y="8568668"/>
            <a:ext cx="394101" cy="454732"/>
            <a:chOff x="5486" y="2743"/>
            <a:chExt cx="137" cy="132"/>
          </a:xfrm>
          <a:solidFill>
            <a:schemeClr val="bg2">
              <a:lumMod val="50000"/>
              <a:alpha val="16000"/>
            </a:schemeClr>
          </a:solidFill>
        </p:grpSpPr>
        <p:sp>
          <p:nvSpPr>
            <p:cNvPr id="700" name="Freeform 150">
              <a:extLst>
                <a:ext uri="{FF2B5EF4-FFF2-40B4-BE49-F238E27FC236}">
                  <a16:creationId xmlns:a16="http://schemas.microsoft.com/office/drawing/2014/main" id="{0A3E488B-29F6-40D2-BFFA-05F8048BD3C8}"/>
                </a:ext>
              </a:extLst>
            </p:cNvPr>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grpFill/>
            <a:ln w="9525" cmpd="sng">
              <a:solidFill>
                <a:srgbClr val="FFFFFF">
                  <a:alpha val="47000"/>
                </a:srgbClr>
              </a:solidFill>
              <a:prstDash val="solid"/>
              <a:round/>
              <a:headEnd/>
              <a:tailEnd/>
            </a:ln>
          </p:spPr>
          <p:txBody>
            <a:bodyPr/>
            <a:lstStyle/>
            <a:p>
              <a:endParaRPr lang="es-ES" dirty="0"/>
            </a:p>
          </p:txBody>
        </p:sp>
        <p:sp>
          <p:nvSpPr>
            <p:cNvPr id="701" name="Freeform 151">
              <a:extLst>
                <a:ext uri="{FF2B5EF4-FFF2-40B4-BE49-F238E27FC236}">
                  <a16:creationId xmlns:a16="http://schemas.microsoft.com/office/drawing/2014/main" id="{5B677CD0-5D7E-41AB-A4F8-638B8EF8C3ED}"/>
                </a:ext>
              </a:extLst>
            </p:cNvPr>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grpFill/>
            <a:ln w="9525" cmpd="sng">
              <a:solidFill>
                <a:srgbClr val="FFFFFF">
                  <a:alpha val="47000"/>
                </a:srgbClr>
              </a:solidFill>
              <a:prstDash val="solid"/>
              <a:round/>
              <a:headEnd/>
              <a:tailEnd/>
            </a:ln>
          </p:spPr>
          <p:txBody>
            <a:bodyPr/>
            <a:lstStyle/>
            <a:p>
              <a:endParaRPr lang="es-ES" dirty="0"/>
            </a:p>
          </p:txBody>
        </p:sp>
        <p:sp>
          <p:nvSpPr>
            <p:cNvPr id="702" name="Freeform 152">
              <a:extLst>
                <a:ext uri="{FF2B5EF4-FFF2-40B4-BE49-F238E27FC236}">
                  <a16:creationId xmlns:a16="http://schemas.microsoft.com/office/drawing/2014/main" id="{F31E7482-6771-4D81-8482-2182ABC6BE14}"/>
                </a:ext>
              </a:extLst>
            </p:cNvPr>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grpFill/>
            <a:ln w="9525" cmpd="sng">
              <a:solidFill>
                <a:srgbClr val="FFFFFF">
                  <a:alpha val="47000"/>
                </a:srgbClr>
              </a:solidFill>
              <a:prstDash val="solid"/>
              <a:round/>
              <a:headEnd/>
              <a:tailEnd/>
            </a:ln>
          </p:spPr>
          <p:txBody>
            <a:bodyPr/>
            <a:lstStyle/>
            <a:p>
              <a:endParaRPr lang="es-ES" dirty="0"/>
            </a:p>
          </p:txBody>
        </p:sp>
        <p:sp>
          <p:nvSpPr>
            <p:cNvPr id="703" name="Freeform 153">
              <a:extLst>
                <a:ext uri="{FF2B5EF4-FFF2-40B4-BE49-F238E27FC236}">
                  <a16:creationId xmlns:a16="http://schemas.microsoft.com/office/drawing/2014/main" id="{74920F2C-6D59-44C1-A9C1-0008A7F60CDE}"/>
                </a:ext>
              </a:extLst>
            </p:cNvPr>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grpFill/>
            <a:ln w="9525" cmpd="sng">
              <a:solidFill>
                <a:srgbClr val="FFFFFF">
                  <a:alpha val="47000"/>
                </a:srgbClr>
              </a:solidFill>
              <a:prstDash val="solid"/>
              <a:round/>
              <a:headEnd/>
              <a:tailEnd/>
            </a:ln>
          </p:spPr>
          <p:txBody>
            <a:bodyPr/>
            <a:lstStyle/>
            <a:p>
              <a:endParaRPr lang="es-ES" dirty="0"/>
            </a:p>
          </p:txBody>
        </p:sp>
        <p:sp>
          <p:nvSpPr>
            <p:cNvPr id="704" name="Freeform 154">
              <a:extLst>
                <a:ext uri="{FF2B5EF4-FFF2-40B4-BE49-F238E27FC236}">
                  <a16:creationId xmlns:a16="http://schemas.microsoft.com/office/drawing/2014/main" id="{0F4B6629-D0CD-4D81-A8D3-DECE6D4BDE47}"/>
                </a:ext>
              </a:extLst>
            </p:cNvPr>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grpFill/>
            <a:ln w="9525" cmpd="sng">
              <a:solidFill>
                <a:srgbClr val="FFFFFF">
                  <a:alpha val="47000"/>
                </a:srgbClr>
              </a:solidFill>
              <a:prstDash val="solid"/>
              <a:round/>
              <a:headEnd/>
              <a:tailEnd/>
            </a:ln>
          </p:spPr>
          <p:txBody>
            <a:bodyPr/>
            <a:lstStyle/>
            <a:p>
              <a:endParaRPr lang="es-ES" dirty="0"/>
            </a:p>
          </p:txBody>
        </p:sp>
        <p:sp>
          <p:nvSpPr>
            <p:cNvPr id="705" name="Freeform 155">
              <a:extLst>
                <a:ext uri="{FF2B5EF4-FFF2-40B4-BE49-F238E27FC236}">
                  <a16:creationId xmlns:a16="http://schemas.microsoft.com/office/drawing/2014/main" id="{61A8CBB2-190C-4199-BDE0-4AA9AC16F27B}"/>
                </a:ext>
              </a:extLst>
            </p:cNvPr>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grpFill/>
            <a:ln w="9525" cmpd="sng">
              <a:solidFill>
                <a:srgbClr val="FFFFFF">
                  <a:alpha val="47000"/>
                </a:srgbClr>
              </a:solidFill>
              <a:prstDash val="solid"/>
              <a:round/>
              <a:headEnd/>
              <a:tailEnd/>
            </a:ln>
          </p:spPr>
          <p:txBody>
            <a:bodyPr/>
            <a:lstStyle/>
            <a:p>
              <a:endParaRPr lang="es-ES" dirty="0"/>
            </a:p>
          </p:txBody>
        </p:sp>
        <p:sp>
          <p:nvSpPr>
            <p:cNvPr id="706" name="Freeform 156">
              <a:extLst>
                <a:ext uri="{FF2B5EF4-FFF2-40B4-BE49-F238E27FC236}">
                  <a16:creationId xmlns:a16="http://schemas.microsoft.com/office/drawing/2014/main" id="{92EB13E0-8DB4-489F-A536-92C35F53DE7C}"/>
                </a:ext>
              </a:extLst>
            </p:cNvPr>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grpFill/>
            <a:ln w="9525" cmpd="sng">
              <a:solidFill>
                <a:srgbClr val="FFFFFF">
                  <a:alpha val="47000"/>
                </a:srgbClr>
              </a:solidFill>
              <a:prstDash val="solid"/>
              <a:round/>
              <a:headEnd/>
              <a:tailEnd/>
            </a:ln>
          </p:spPr>
          <p:txBody>
            <a:bodyPr/>
            <a:lstStyle/>
            <a:p>
              <a:endParaRPr lang="es-ES" dirty="0"/>
            </a:p>
          </p:txBody>
        </p:sp>
        <p:sp>
          <p:nvSpPr>
            <p:cNvPr id="707" name="Freeform 157">
              <a:extLst>
                <a:ext uri="{FF2B5EF4-FFF2-40B4-BE49-F238E27FC236}">
                  <a16:creationId xmlns:a16="http://schemas.microsoft.com/office/drawing/2014/main" id="{237F9FB3-8260-4423-87C8-FD3B78EE46CA}"/>
                </a:ext>
              </a:extLst>
            </p:cNvPr>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grpFill/>
            <a:ln w="9525" cmpd="sng">
              <a:solidFill>
                <a:srgbClr val="FFFFFF">
                  <a:alpha val="47000"/>
                </a:srgbClr>
              </a:solidFill>
              <a:prstDash val="solid"/>
              <a:round/>
              <a:headEnd/>
              <a:tailEnd/>
            </a:ln>
          </p:spPr>
          <p:txBody>
            <a:bodyPr/>
            <a:lstStyle/>
            <a:p>
              <a:endParaRPr lang="es-ES" dirty="0"/>
            </a:p>
          </p:txBody>
        </p:sp>
        <p:sp>
          <p:nvSpPr>
            <p:cNvPr id="708" name="Freeform 158">
              <a:extLst>
                <a:ext uri="{FF2B5EF4-FFF2-40B4-BE49-F238E27FC236}">
                  <a16:creationId xmlns:a16="http://schemas.microsoft.com/office/drawing/2014/main" id="{F9D6846D-73B1-4493-84EF-FA79E6BE1CAB}"/>
                </a:ext>
              </a:extLst>
            </p:cNvPr>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grpFill/>
            <a:ln w="9525" cmpd="sng">
              <a:solidFill>
                <a:srgbClr val="FFFFFF">
                  <a:alpha val="47000"/>
                </a:srgbClr>
              </a:solidFill>
              <a:prstDash val="solid"/>
              <a:round/>
              <a:headEnd/>
              <a:tailEnd/>
            </a:ln>
          </p:spPr>
          <p:txBody>
            <a:bodyPr/>
            <a:lstStyle/>
            <a:p>
              <a:endParaRPr lang="es-ES" dirty="0"/>
            </a:p>
          </p:txBody>
        </p:sp>
      </p:grpSp>
      <p:sp>
        <p:nvSpPr>
          <p:cNvPr id="709" name="Freeform 159">
            <a:extLst>
              <a:ext uri="{FF2B5EF4-FFF2-40B4-BE49-F238E27FC236}">
                <a16:creationId xmlns:a16="http://schemas.microsoft.com/office/drawing/2014/main" id="{E1F6303D-0F7A-454E-8E97-02F8FB4A0C7C}"/>
              </a:ext>
            </a:extLst>
          </p:cNvPr>
          <p:cNvSpPr>
            <a:spLocks/>
          </p:cNvSpPr>
          <p:nvPr>
            <p:custDataLst>
              <p:tags r:id="rId90"/>
            </p:custDataLst>
          </p:nvPr>
        </p:nvSpPr>
        <p:spPr bwMode="auto">
          <a:xfrm>
            <a:off x="15514984" y="8012887"/>
            <a:ext cx="23580" cy="117892"/>
          </a:xfrm>
          <a:custGeom>
            <a:avLst/>
            <a:gdLst>
              <a:gd name="T0" fmla="*/ 11113 w 27"/>
              <a:gd name="T1" fmla="*/ 0 h 19"/>
              <a:gd name="T2" fmla="*/ 11113 w 27"/>
              <a:gd name="T3" fmla="*/ 35092 h 19"/>
              <a:gd name="T4" fmla="*/ 11113 w 27"/>
              <a:gd name="T5" fmla="*/ 55562 h 19"/>
              <a:gd name="T6" fmla="*/ 3704 w 27"/>
              <a:gd name="T7" fmla="*/ 55562 h 19"/>
              <a:gd name="T8" fmla="*/ 0 w 27"/>
              <a:gd name="T9" fmla="*/ 55562 h 19"/>
              <a:gd name="T10" fmla="*/ 3704 w 27"/>
              <a:gd name="T11" fmla="*/ 35092 h 19"/>
              <a:gd name="T12" fmla="*/ 11113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10" name="Freeform 160">
            <a:extLst>
              <a:ext uri="{FF2B5EF4-FFF2-40B4-BE49-F238E27FC236}">
                <a16:creationId xmlns:a16="http://schemas.microsoft.com/office/drawing/2014/main" id="{6228F449-5339-48B6-B15F-27E4FCCA7053}"/>
              </a:ext>
            </a:extLst>
          </p:cNvPr>
          <p:cNvSpPr>
            <a:spLocks/>
          </p:cNvSpPr>
          <p:nvPr>
            <p:custDataLst>
              <p:tags r:id="rId91"/>
            </p:custDataLst>
          </p:nvPr>
        </p:nvSpPr>
        <p:spPr bwMode="auto">
          <a:xfrm>
            <a:off x="15353302" y="8309304"/>
            <a:ext cx="30316" cy="121262"/>
          </a:xfrm>
          <a:custGeom>
            <a:avLst/>
            <a:gdLst>
              <a:gd name="T0" fmla="*/ 0 w 39"/>
              <a:gd name="T1" fmla="*/ 0 h 35"/>
              <a:gd name="T2" fmla="*/ 14288 w 39"/>
              <a:gd name="T3" fmla="*/ 0 h 35"/>
              <a:gd name="T4" fmla="*/ 13189 w 39"/>
              <a:gd name="T5" fmla="*/ 14696 h 35"/>
              <a:gd name="T6" fmla="*/ 12090 w 39"/>
              <a:gd name="T7" fmla="*/ 31024 h 35"/>
              <a:gd name="T8" fmla="*/ 9892 w 39"/>
              <a:gd name="T9" fmla="*/ 45720 h 35"/>
              <a:gd name="T10" fmla="*/ 8060 w 39"/>
              <a:gd name="T11" fmla="*/ 55517 h 35"/>
              <a:gd name="T12" fmla="*/ 6961 w 39"/>
              <a:gd name="T13" fmla="*/ 57150 h 35"/>
              <a:gd name="T14" fmla="*/ 5862 w 39"/>
              <a:gd name="T15" fmla="*/ 57150 h 35"/>
              <a:gd name="T16" fmla="*/ 4763 w 39"/>
              <a:gd name="T17" fmla="*/ 55517 h 35"/>
              <a:gd name="T18" fmla="*/ 4030 w 39"/>
              <a:gd name="T19" fmla="*/ 50619 h 35"/>
              <a:gd name="T20" fmla="*/ 2565 w 39"/>
              <a:gd name="T21" fmla="*/ 42454 h 35"/>
              <a:gd name="T22" fmla="*/ 1832 w 39"/>
              <a:gd name="T23" fmla="*/ 32657 h 35"/>
              <a:gd name="T24" fmla="*/ 733 w 39"/>
              <a:gd name="T25" fmla="*/ 17961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11" name="Freeform 161">
            <a:extLst>
              <a:ext uri="{FF2B5EF4-FFF2-40B4-BE49-F238E27FC236}">
                <a16:creationId xmlns:a16="http://schemas.microsoft.com/office/drawing/2014/main" id="{E67D381F-054C-4255-9F68-CC3585CB85D0}"/>
              </a:ext>
            </a:extLst>
          </p:cNvPr>
          <p:cNvSpPr>
            <a:spLocks/>
          </p:cNvSpPr>
          <p:nvPr>
            <p:custDataLst>
              <p:tags r:id="rId92"/>
            </p:custDataLst>
          </p:nvPr>
        </p:nvSpPr>
        <p:spPr bwMode="auto">
          <a:xfrm>
            <a:off x="19169673" y="4759036"/>
            <a:ext cx="1546083" cy="703989"/>
          </a:xfrm>
          <a:custGeom>
            <a:avLst/>
            <a:gdLst>
              <a:gd name="T0" fmla="*/ 13813 w 1688"/>
              <a:gd name="T1" fmla="*/ 113756 h 630"/>
              <a:gd name="T2" fmla="*/ 37124 w 1688"/>
              <a:gd name="T3" fmla="*/ 131135 h 630"/>
              <a:gd name="T4" fmla="*/ 66909 w 1688"/>
              <a:gd name="T5" fmla="*/ 139035 h 630"/>
              <a:gd name="T6" fmla="*/ 82449 w 1688"/>
              <a:gd name="T7" fmla="*/ 147988 h 630"/>
              <a:gd name="T8" fmla="*/ 102738 w 1688"/>
              <a:gd name="T9" fmla="*/ 174320 h 630"/>
              <a:gd name="T10" fmla="*/ 109213 w 1688"/>
              <a:gd name="T11" fmla="*/ 183799 h 630"/>
              <a:gd name="T12" fmla="*/ 109645 w 1688"/>
              <a:gd name="T13" fmla="*/ 203285 h 630"/>
              <a:gd name="T14" fmla="*/ 117846 w 1688"/>
              <a:gd name="T15" fmla="*/ 214872 h 630"/>
              <a:gd name="T16" fmla="*/ 147200 w 1688"/>
              <a:gd name="T17" fmla="*/ 219085 h 630"/>
              <a:gd name="T18" fmla="*/ 199864 w 1688"/>
              <a:gd name="T19" fmla="*/ 238044 h 630"/>
              <a:gd name="T20" fmla="*/ 235693 w 1688"/>
              <a:gd name="T21" fmla="*/ 246997 h 630"/>
              <a:gd name="T22" fmla="*/ 248211 w 1688"/>
              <a:gd name="T23" fmla="*/ 268589 h 630"/>
              <a:gd name="T24" fmla="*/ 268500 w 1688"/>
              <a:gd name="T25" fmla="*/ 285442 h 630"/>
              <a:gd name="T26" fmla="*/ 289220 w 1688"/>
              <a:gd name="T27" fmla="*/ 292289 h 630"/>
              <a:gd name="T28" fmla="*/ 395843 w 1688"/>
              <a:gd name="T29" fmla="*/ 303348 h 630"/>
              <a:gd name="T30" fmla="*/ 447644 w 1688"/>
              <a:gd name="T31" fmla="*/ 323361 h 630"/>
              <a:gd name="T32" fmla="*/ 482177 w 1688"/>
              <a:gd name="T33" fmla="*/ 331787 h 630"/>
              <a:gd name="T34" fmla="*/ 499444 w 1688"/>
              <a:gd name="T35" fmla="*/ 322834 h 630"/>
              <a:gd name="T36" fmla="*/ 580167 w 1688"/>
              <a:gd name="T37" fmla="*/ 297028 h 630"/>
              <a:gd name="T38" fmla="*/ 602182 w 1688"/>
              <a:gd name="T39" fmla="*/ 268589 h 630"/>
              <a:gd name="T40" fmla="*/ 605636 w 1688"/>
              <a:gd name="T41" fmla="*/ 254370 h 630"/>
              <a:gd name="T42" fmla="*/ 598297 w 1688"/>
              <a:gd name="T43" fmla="*/ 239624 h 630"/>
              <a:gd name="T44" fmla="*/ 591390 w 1688"/>
              <a:gd name="T45" fmla="*/ 218558 h 630"/>
              <a:gd name="T46" fmla="*/ 647076 w 1688"/>
              <a:gd name="T47" fmla="*/ 207499 h 630"/>
              <a:gd name="T48" fmla="*/ 688085 w 1688"/>
              <a:gd name="T49" fmla="*/ 180640 h 630"/>
              <a:gd name="T50" fmla="*/ 712690 w 1688"/>
              <a:gd name="T51" fmla="*/ 171160 h 630"/>
              <a:gd name="T52" fmla="*/ 728662 w 1688"/>
              <a:gd name="T53" fmla="*/ 156414 h 630"/>
              <a:gd name="T54" fmla="*/ 714849 w 1688"/>
              <a:gd name="T55" fmla="*/ 146934 h 630"/>
              <a:gd name="T56" fmla="*/ 698877 w 1688"/>
              <a:gd name="T57" fmla="*/ 132715 h 630"/>
              <a:gd name="T58" fmla="*/ 683336 w 1688"/>
              <a:gd name="T59" fmla="*/ 130608 h 630"/>
              <a:gd name="T60" fmla="*/ 670386 w 1688"/>
              <a:gd name="T61" fmla="*/ 135875 h 630"/>
              <a:gd name="T62" fmla="*/ 646213 w 1688"/>
              <a:gd name="T63" fmla="*/ 134821 h 630"/>
              <a:gd name="T64" fmla="*/ 628946 w 1688"/>
              <a:gd name="T65" fmla="*/ 123762 h 630"/>
              <a:gd name="T66" fmla="*/ 619017 w 1688"/>
              <a:gd name="T67" fmla="*/ 98483 h 630"/>
              <a:gd name="T68" fmla="*/ 590095 w 1688"/>
              <a:gd name="T69" fmla="*/ 65304 h 630"/>
              <a:gd name="T70" fmla="*/ 555130 w 1688"/>
              <a:gd name="T71" fmla="*/ 63198 h 630"/>
              <a:gd name="T72" fmla="*/ 543906 w 1688"/>
              <a:gd name="T73" fmla="*/ 77417 h 630"/>
              <a:gd name="T74" fmla="*/ 533546 w 1688"/>
              <a:gd name="T75" fmla="*/ 86897 h 630"/>
              <a:gd name="T76" fmla="*/ 504193 w 1688"/>
              <a:gd name="T77" fmla="*/ 87950 h 630"/>
              <a:gd name="T78" fmla="*/ 450665 w 1688"/>
              <a:gd name="T79" fmla="*/ 87950 h 630"/>
              <a:gd name="T80" fmla="*/ 425628 w 1688"/>
              <a:gd name="T81" fmla="*/ 73730 h 630"/>
              <a:gd name="T82" fmla="*/ 398001 w 1688"/>
              <a:gd name="T83" fmla="*/ 56878 h 630"/>
              <a:gd name="T84" fmla="*/ 367784 w 1688"/>
              <a:gd name="T85" fmla="*/ 52665 h 630"/>
              <a:gd name="T86" fmla="*/ 345769 w 1688"/>
              <a:gd name="T87" fmla="*/ 60038 h 630"/>
              <a:gd name="T88" fmla="*/ 319437 w 1688"/>
              <a:gd name="T89" fmla="*/ 61091 h 630"/>
              <a:gd name="T90" fmla="*/ 298717 w 1688"/>
              <a:gd name="T91" fmla="*/ 53191 h 630"/>
              <a:gd name="T92" fmla="*/ 285767 w 1688"/>
              <a:gd name="T93" fmla="*/ 35812 h 630"/>
              <a:gd name="T94" fmla="*/ 192526 w 1688"/>
              <a:gd name="T95" fmla="*/ 3687 h 630"/>
              <a:gd name="T96" fmla="*/ 192526 w 1688"/>
              <a:gd name="T97" fmla="*/ 23172 h 630"/>
              <a:gd name="T98" fmla="*/ 203317 w 1688"/>
              <a:gd name="T99" fmla="*/ 41605 h 630"/>
              <a:gd name="T100" fmla="*/ 211519 w 1688"/>
              <a:gd name="T101" fmla="*/ 55824 h 630"/>
              <a:gd name="T102" fmla="*/ 132523 w 1688"/>
              <a:gd name="T103" fmla="*/ 64251 h 630"/>
              <a:gd name="T104" fmla="*/ 126912 w 1688"/>
              <a:gd name="T105" fmla="*/ 45818 h 630"/>
              <a:gd name="T106" fmla="*/ 97126 w 1688"/>
              <a:gd name="T107" fmla="*/ 51085 h 630"/>
              <a:gd name="T108" fmla="*/ 79859 w 1688"/>
              <a:gd name="T109" fmla="*/ 46345 h 630"/>
              <a:gd name="T110" fmla="*/ 59571 w 1688"/>
              <a:gd name="T111" fmla="*/ 51085 h 630"/>
              <a:gd name="T112" fmla="*/ 29354 w 1688"/>
              <a:gd name="T113" fmla="*/ 75310 h 630"/>
              <a:gd name="T114" fmla="*/ 13382 w 1688"/>
              <a:gd name="T115" fmla="*/ 79524 h 630"/>
              <a:gd name="T116" fmla="*/ 1727 w 1688"/>
              <a:gd name="T117" fmla="*/ 89003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12" name="Freeform 162">
            <a:extLst>
              <a:ext uri="{FF2B5EF4-FFF2-40B4-BE49-F238E27FC236}">
                <a16:creationId xmlns:a16="http://schemas.microsoft.com/office/drawing/2014/main" id="{DABF2A9A-D7FB-43CC-813D-AA5BDA8D9EE1}"/>
              </a:ext>
            </a:extLst>
          </p:cNvPr>
          <p:cNvSpPr>
            <a:spLocks/>
          </p:cNvSpPr>
          <p:nvPr>
            <p:custDataLst>
              <p:tags r:id="rId93"/>
            </p:custDataLst>
          </p:nvPr>
        </p:nvSpPr>
        <p:spPr bwMode="auto">
          <a:xfrm>
            <a:off x="11375252" y="8932452"/>
            <a:ext cx="697253" cy="882514"/>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13" name="Freeform 163">
            <a:extLst>
              <a:ext uri="{FF2B5EF4-FFF2-40B4-BE49-F238E27FC236}">
                <a16:creationId xmlns:a16="http://schemas.microsoft.com/office/drawing/2014/main" id="{0F181305-E002-46A0-AFE0-0EC31D96AEA0}"/>
              </a:ext>
            </a:extLst>
          </p:cNvPr>
          <p:cNvSpPr>
            <a:spLocks/>
          </p:cNvSpPr>
          <p:nvPr>
            <p:custDataLst>
              <p:tags r:id="rId94"/>
            </p:custDataLst>
          </p:nvPr>
        </p:nvSpPr>
        <p:spPr bwMode="auto">
          <a:xfrm>
            <a:off x="11829982" y="7723206"/>
            <a:ext cx="252629" cy="458099"/>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grpSp>
        <p:nvGrpSpPr>
          <p:cNvPr id="714" name="Group 164">
            <a:extLst>
              <a:ext uri="{FF2B5EF4-FFF2-40B4-BE49-F238E27FC236}">
                <a16:creationId xmlns:a16="http://schemas.microsoft.com/office/drawing/2014/main" id="{CAEF67BB-CB67-4600-A1C9-725B7A8CC0EA}"/>
              </a:ext>
            </a:extLst>
          </p:cNvPr>
          <p:cNvGrpSpPr>
            <a:grpSpLocks/>
          </p:cNvGrpSpPr>
          <p:nvPr>
            <p:custDataLst>
              <p:tags r:id="rId95"/>
            </p:custDataLst>
          </p:nvPr>
        </p:nvGrpSpPr>
        <p:grpSpPr bwMode="auto">
          <a:xfrm>
            <a:off x="11223674" y="7372895"/>
            <a:ext cx="687149" cy="852198"/>
            <a:chOff x="1486" y="2412"/>
            <a:chExt cx="244" cy="256"/>
          </a:xfrm>
          <a:solidFill>
            <a:schemeClr val="bg2">
              <a:lumMod val="50000"/>
              <a:alpha val="16000"/>
            </a:schemeClr>
          </a:solidFill>
        </p:grpSpPr>
        <p:sp>
          <p:nvSpPr>
            <p:cNvPr id="715" name="Freeform 165">
              <a:extLst>
                <a:ext uri="{FF2B5EF4-FFF2-40B4-BE49-F238E27FC236}">
                  <a16:creationId xmlns:a16="http://schemas.microsoft.com/office/drawing/2014/main" id="{EF83C2B6-8727-4477-823D-67D25AC49D41}"/>
                </a:ext>
              </a:extLst>
            </p:cNvPr>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716" name="Freeform 166">
              <a:extLst>
                <a:ext uri="{FF2B5EF4-FFF2-40B4-BE49-F238E27FC236}">
                  <a16:creationId xmlns:a16="http://schemas.microsoft.com/office/drawing/2014/main" id="{94FC20FA-3C2B-47B6-9DCE-C41DAA991B90}"/>
                </a:ext>
              </a:extLst>
            </p:cNvPr>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717" name="Freeform 167">
              <a:extLst>
                <a:ext uri="{FF2B5EF4-FFF2-40B4-BE49-F238E27FC236}">
                  <a16:creationId xmlns:a16="http://schemas.microsoft.com/office/drawing/2014/main" id="{1231B88A-A324-4AFD-974D-A37B65C84558}"/>
                </a:ext>
              </a:extLst>
            </p:cNvPr>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718" name="Freeform 168">
              <a:extLst>
                <a:ext uri="{FF2B5EF4-FFF2-40B4-BE49-F238E27FC236}">
                  <a16:creationId xmlns:a16="http://schemas.microsoft.com/office/drawing/2014/main" id="{80812A5D-3496-4BB0-A7A0-36CB4F0A9AA3}"/>
                </a:ext>
              </a:extLst>
            </p:cNvPr>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719" name="Freeform 169">
            <a:extLst>
              <a:ext uri="{FF2B5EF4-FFF2-40B4-BE49-F238E27FC236}">
                <a16:creationId xmlns:a16="http://schemas.microsoft.com/office/drawing/2014/main" id="{14975C41-2ABA-4F7C-B4A7-AE86111B1326}"/>
              </a:ext>
            </a:extLst>
          </p:cNvPr>
          <p:cNvSpPr>
            <a:spLocks/>
          </p:cNvSpPr>
          <p:nvPr>
            <p:custDataLst>
              <p:tags r:id="rId96"/>
            </p:custDataLst>
          </p:nvPr>
        </p:nvSpPr>
        <p:spPr bwMode="auto">
          <a:xfrm>
            <a:off x="21877846" y="10640219"/>
            <a:ext cx="67368" cy="23578"/>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20" name="Freeform 170">
            <a:extLst>
              <a:ext uri="{FF2B5EF4-FFF2-40B4-BE49-F238E27FC236}">
                <a16:creationId xmlns:a16="http://schemas.microsoft.com/office/drawing/2014/main" id="{3795CCB8-CAA9-4877-995A-385E4B791369}"/>
              </a:ext>
            </a:extLst>
          </p:cNvPr>
          <p:cNvSpPr>
            <a:spLocks/>
          </p:cNvSpPr>
          <p:nvPr>
            <p:custDataLst>
              <p:tags r:id="rId97"/>
            </p:custDataLst>
          </p:nvPr>
        </p:nvSpPr>
        <p:spPr bwMode="auto">
          <a:xfrm>
            <a:off x="22123737" y="10923163"/>
            <a:ext cx="3369" cy="10104"/>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21" name="Line 171">
            <a:extLst>
              <a:ext uri="{FF2B5EF4-FFF2-40B4-BE49-F238E27FC236}">
                <a16:creationId xmlns:a16="http://schemas.microsoft.com/office/drawing/2014/main" id="{BD7CA24D-8127-4A07-A3D2-619F23CA9951}"/>
              </a:ext>
            </a:extLst>
          </p:cNvPr>
          <p:cNvSpPr>
            <a:spLocks noChangeShapeType="1"/>
          </p:cNvSpPr>
          <p:nvPr>
            <p:custDataLst>
              <p:tags r:id="rId98"/>
            </p:custDataLst>
          </p:nvPr>
        </p:nvSpPr>
        <p:spPr bwMode="auto">
          <a:xfrm flipV="1">
            <a:off x="22315735" y="10919793"/>
            <a:ext cx="3367" cy="26947"/>
          </a:xfrm>
          <a:prstGeom prst="line">
            <a:avLst/>
          </a:prstGeom>
          <a:noFill/>
          <a:ln w="9525">
            <a:solidFill>
              <a:srgbClr val="FFFFFF">
                <a:alpha val="47000"/>
              </a:srgbClr>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22" name="Freeform 172">
            <a:extLst>
              <a:ext uri="{FF2B5EF4-FFF2-40B4-BE49-F238E27FC236}">
                <a16:creationId xmlns:a16="http://schemas.microsoft.com/office/drawing/2014/main" id="{5BEB1E31-6600-459B-89A4-270ED787408A}"/>
              </a:ext>
            </a:extLst>
          </p:cNvPr>
          <p:cNvSpPr>
            <a:spLocks/>
          </p:cNvSpPr>
          <p:nvPr>
            <p:custDataLst>
              <p:tags r:id="rId99"/>
            </p:custDataLst>
          </p:nvPr>
        </p:nvSpPr>
        <p:spPr bwMode="auto">
          <a:xfrm>
            <a:off x="22315735" y="10919793"/>
            <a:ext cx="6737" cy="33684"/>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23" name="Freeform 173">
            <a:extLst>
              <a:ext uri="{FF2B5EF4-FFF2-40B4-BE49-F238E27FC236}">
                <a16:creationId xmlns:a16="http://schemas.microsoft.com/office/drawing/2014/main" id="{58024E84-15C6-4ACF-937D-56785FF6454C}"/>
              </a:ext>
            </a:extLst>
          </p:cNvPr>
          <p:cNvSpPr>
            <a:spLocks/>
          </p:cNvSpPr>
          <p:nvPr>
            <p:custDataLst>
              <p:tags r:id="rId100"/>
            </p:custDataLst>
          </p:nvPr>
        </p:nvSpPr>
        <p:spPr bwMode="auto">
          <a:xfrm>
            <a:off x="22948990" y="9794756"/>
            <a:ext cx="47157" cy="60631"/>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24" name="Freeform 174">
            <a:extLst>
              <a:ext uri="{FF2B5EF4-FFF2-40B4-BE49-F238E27FC236}">
                <a16:creationId xmlns:a16="http://schemas.microsoft.com/office/drawing/2014/main" id="{8896BE9D-2FC0-47F5-9DFB-79FD8D8F2B18}"/>
              </a:ext>
            </a:extLst>
          </p:cNvPr>
          <p:cNvSpPr>
            <a:spLocks/>
          </p:cNvSpPr>
          <p:nvPr>
            <p:custDataLst>
              <p:tags r:id="rId101"/>
            </p:custDataLst>
          </p:nvPr>
        </p:nvSpPr>
        <p:spPr bwMode="auto">
          <a:xfrm>
            <a:off x="22962463" y="9639811"/>
            <a:ext cx="57261" cy="84210"/>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25" name="Freeform 175">
            <a:extLst>
              <a:ext uri="{FF2B5EF4-FFF2-40B4-BE49-F238E27FC236}">
                <a16:creationId xmlns:a16="http://schemas.microsoft.com/office/drawing/2014/main" id="{C0C8B936-FBDE-4C51-9287-664DA698339C}"/>
              </a:ext>
            </a:extLst>
          </p:cNvPr>
          <p:cNvSpPr>
            <a:spLocks/>
          </p:cNvSpPr>
          <p:nvPr>
            <p:custDataLst>
              <p:tags r:id="rId102"/>
            </p:custDataLst>
          </p:nvPr>
        </p:nvSpPr>
        <p:spPr bwMode="auto">
          <a:xfrm>
            <a:off x="22911936" y="9589286"/>
            <a:ext cx="37053" cy="63998"/>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26" name="Freeform 176">
            <a:extLst>
              <a:ext uri="{FF2B5EF4-FFF2-40B4-BE49-F238E27FC236}">
                <a16:creationId xmlns:a16="http://schemas.microsoft.com/office/drawing/2014/main" id="{BA60DF04-BD9E-45B4-BCD2-69A70CCDDB03}"/>
              </a:ext>
            </a:extLst>
          </p:cNvPr>
          <p:cNvSpPr>
            <a:spLocks/>
          </p:cNvSpPr>
          <p:nvPr>
            <p:custDataLst>
              <p:tags r:id="rId103"/>
            </p:custDataLst>
          </p:nvPr>
        </p:nvSpPr>
        <p:spPr bwMode="auto">
          <a:xfrm>
            <a:off x="22740150" y="9329920"/>
            <a:ext cx="144839" cy="293050"/>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27" name="Line 177">
            <a:extLst>
              <a:ext uri="{FF2B5EF4-FFF2-40B4-BE49-F238E27FC236}">
                <a16:creationId xmlns:a16="http://schemas.microsoft.com/office/drawing/2014/main" id="{90DCDD9E-351E-43D9-8B54-415539EFDB89}"/>
              </a:ext>
            </a:extLst>
          </p:cNvPr>
          <p:cNvSpPr>
            <a:spLocks noChangeShapeType="1"/>
          </p:cNvSpPr>
          <p:nvPr>
            <p:custDataLst>
              <p:tags r:id="rId104"/>
            </p:custDataLst>
          </p:nvPr>
        </p:nvSpPr>
        <p:spPr bwMode="auto">
          <a:xfrm flipH="1" flipV="1">
            <a:off x="22726677" y="9259186"/>
            <a:ext cx="13474" cy="70735"/>
          </a:xfrm>
          <a:prstGeom prst="line">
            <a:avLst/>
          </a:prstGeom>
          <a:noFill/>
          <a:ln w="9525">
            <a:solidFill>
              <a:srgbClr val="FFFFFF">
                <a:alpha val="47000"/>
              </a:srgbClr>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28" name="Freeform 178">
            <a:extLst>
              <a:ext uri="{FF2B5EF4-FFF2-40B4-BE49-F238E27FC236}">
                <a16:creationId xmlns:a16="http://schemas.microsoft.com/office/drawing/2014/main" id="{090D3EFE-986B-4E10-AB9C-DF89592AD590}"/>
              </a:ext>
            </a:extLst>
          </p:cNvPr>
          <p:cNvSpPr>
            <a:spLocks/>
          </p:cNvSpPr>
          <p:nvPr>
            <p:custDataLst>
              <p:tags r:id="rId105"/>
            </p:custDataLst>
          </p:nvPr>
        </p:nvSpPr>
        <p:spPr bwMode="auto">
          <a:xfrm>
            <a:off x="22726677" y="9225502"/>
            <a:ext cx="13474" cy="33684"/>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29" name="Line 179">
            <a:extLst>
              <a:ext uri="{FF2B5EF4-FFF2-40B4-BE49-F238E27FC236}">
                <a16:creationId xmlns:a16="http://schemas.microsoft.com/office/drawing/2014/main" id="{7EA9A416-9003-443E-9145-7A19B60BD8A2}"/>
              </a:ext>
            </a:extLst>
          </p:cNvPr>
          <p:cNvSpPr>
            <a:spLocks noChangeShapeType="1"/>
          </p:cNvSpPr>
          <p:nvPr>
            <p:custDataLst>
              <p:tags r:id="rId106"/>
            </p:custDataLst>
          </p:nvPr>
        </p:nvSpPr>
        <p:spPr bwMode="auto">
          <a:xfrm flipV="1">
            <a:off x="22740150" y="9198555"/>
            <a:ext cx="0" cy="26947"/>
          </a:xfrm>
          <a:prstGeom prst="line">
            <a:avLst/>
          </a:prstGeom>
          <a:noFill/>
          <a:ln w="9525">
            <a:solidFill>
              <a:srgbClr val="FFFFFF">
                <a:alpha val="47000"/>
              </a:srgbClr>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30" name="Freeform 180">
            <a:extLst>
              <a:ext uri="{FF2B5EF4-FFF2-40B4-BE49-F238E27FC236}">
                <a16:creationId xmlns:a16="http://schemas.microsoft.com/office/drawing/2014/main" id="{47BCAC6A-C37B-410D-A7A1-EA96105567F4}"/>
              </a:ext>
            </a:extLst>
          </p:cNvPr>
          <p:cNvSpPr>
            <a:spLocks/>
          </p:cNvSpPr>
          <p:nvPr>
            <p:custDataLst>
              <p:tags r:id="rId107"/>
            </p:custDataLst>
          </p:nvPr>
        </p:nvSpPr>
        <p:spPr bwMode="auto">
          <a:xfrm>
            <a:off x="22642466" y="9057083"/>
            <a:ext cx="97684" cy="141472"/>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31" name="Freeform 181">
            <a:extLst>
              <a:ext uri="{FF2B5EF4-FFF2-40B4-BE49-F238E27FC236}">
                <a16:creationId xmlns:a16="http://schemas.microsoft.com/office/drawing/2014/main" id="{475CF413-9C21-4755-B33D-9A852CF02720}"/>
              </a:ext>
            </a:extLst>
          </p:cNvPr>
          <p:cNvSpPr>
            <a:spLocks/>
          </p:cNvSpPr>
          <p:nvPr>
            <p:custDataLst>
              <p:tags r:id="rId108"/>
            </p:custDataLst>
          </p:nvPr>
        </p:nvSpPr>
        <p:spPr bwMode="auto">
          <a:xfrm>
            <a:off x="22672783" y="8935822"/>
            <a:ext cx="3367" cy="107788"/>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32" name="Freeform 182">
            <a:extLst>
              <a:ext uri="{FF2B5EF4-FFF2-40B4-BE49-F238E27FC236}">
                <a16:creationId xmlns:a16="http://schemas.microsoft.com/office/drawing/2014/main" id="{277F35CE-8F7A-43A2-89FB-D7BB38900FE4}"/>
              </a:ext>
            </a:extLst>
          </p:cNvPr>
          <p:cNvSpPr>
            <a:spLocks/>
          </p:cNvSpPr>
          <p:nvPr>
            <p:custDataLst>
              <p:tags r:id="rId109"/>
            </p:custDataLst>
          </p:nvPr>
        </p:nvSpPr>
        <p:spPr bwMode="auto">
          <a:xfrm>
            <a:off x="22686256" y="8922348"/>
            <a:ext cx="16841" cy="77472"/>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33" name="Freeform 183">
            <a:extLst>
              <a:ext uri="{FF2B5EF4-FFF2-40B4-BE49-F238E27FC236}">
                <a16:creationId xmlns:a16="http://schemas.microsoft.com/office/drawing/2014/main" id="{418906BF-3BFE-417C-B942-53DDE6435744}"/>
              </a:ext>
            </a:extLst>
          </p:cNvPr>
          <p:cNvSpPr>
            <a:spLocks/>
          </p:cNvSpPr>
          <p:nvPr>
            <p:custDataLst>
              <p:tags r:id="rId110"/>
            </p:custDataLst>
          </p:nvPr>
        </p:nvSpPr>
        <p:spPr bwMode="auto">
          <a:xfrm>
            <a:off x="22719940" y="8881928"/>
            <a:ext cx="3367" cy="47157"/>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34" name="Line 184">
            <a:extLst>
              <a:ext uri="{FF2B5EF4-FFF2-40B4-BE49-F238E27FC236}">
                <a16:creationId xmlns:a16="http://schemas.microsoft.com/office/drawing/2014/main" id="{999CA2A2-373C-4E6B-9402-0B57154FC828}"/>
              </a:ext>
            </a:extLst>
          </p:cNvPr>
          <p:cNvSpPr>
            <a:spLocks noChangeShapeType="1"/>
          </p:cNvSpPr>
          <p:nvPr>
            <p:custDataLst>
              <p:tags r:id="rId111"/>
            </p:custDataLst>
          </p:nvPr>
        </p:nvSpPr>
        <p:spPr bwMode="auto">
          <a:xfrm flipV="1">
            <a:off x="22719940" y="8922348"/>
            <a:ext cx="3367" cy="6737"/>
          </a:xfrm>
          <a:prstGeom prst="line">
            <a:avLst/>
          </a:prstGeom>
          <a:noFill/>
          <a:ln w="9525">
            <a:solidFill>
              <a:srgbClr val="FFFFFF">
                <a:alpha val="47000"/>
              </a:srgbClr>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35" name="Freeform 185">
            <a:extLst>
              <a:ext uri="{FF2B5EF4-FFF2-40B4-BE49-F238E27FC236}">
                <a16:creationId xmlns:a16="http://schemas.microsoft.com/office/drawing/2014/main" id="{9650D49F-4A23-4DB6-96F4-655419C9D150}"/>
              </a:ext>
            </a:extLst>
          </p:cNvPr>
          <p:cNvSpPr>
            <a:spLocks/>
          </p:cNvSpPr>
          <p:nvPr>
            <p:custDataLst>
              <p:tags r:id="rId112"/>
            </p:custDataLst>
          </p:nvPr>
        </p:nvSpPr>
        <p:spPr bwMode="auto">
          <a:xfrm>
            <a:off x="22686256" y="8888664"/>
            <a:ext cx="3367" cy="33684"/>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36" name="Freeform 186">
            <a:extLst>
              <a:ext uri="{FF2B5EF4-FFF2-40B4-BE49-F238E27FC236}">
                <a16:creationId xmlns:a16="http://schemas.microsoft.com/office/drawing/2014/main" id="{E93728FF-0838-4691-AF8D-D0EF32961504}"/>
              </a:ext>
            </a:extLst>
          </p:cNvPr>
          <p:cNvSpPr>
            <a:spLocks/>
          </p:cNvSpPr>
          <p:nvPr>
            <p:custDataLst>
              <p:tags r:id="rId113"/>
            </p:custDataLst>
          </p:nvPr>
        </p:nvSpPr>
        <p:spPr bwMode="auto">
          <a:xfrm>
            <a:off x="22093422" y="10987161"/>
            <a:ext cx="205470" cy="185262"/>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37" name="Freeform 187">
            <a:extLst>
              <a:ext uri="{FF2B5EF4-FFF2-40B4-BE49-F238E27FC236}">
                <a16:creationId xmlns:a16="http://schemas.microsoft.com/office/drawing/2014/main" id="{C8C6EA8F-C500-4A07-B56A-11FCC69C7F94}"/>
              </a:ext>
            </a:extLst>
          </p:cNvPr>
          <p:cNvSpPr>
            <a:spLocks/>
          </p:cNvSpPr>
          <p:nvPr>
            <p:custDataLst>
              <p:tags r:id="rId114"/>
            </p:custDataLst>
          </p:nvPr>
        </p:nvSpPr>
        <p:spPr bwMode="auto">
          <a:xfrm>
            <a:off x="22386470" y="9329920"/>
            <a:ext cx="6737" cy="3705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38" name="Freeform 188">
            <a:extLst>
              <a:ext uri="{FF2B5EF4-FFF2-40B4-BE49-F238E27FC236}">
                <a16:creationId xmlns:a16="http://schemas.microsoft.com/office/drawing/2014/main" id="{6EBE4DD6-1732-408C-8B34-A56C8F3DC536}"/>
              </a:ext>
            </a:extLst>
          </p:cNvPr>
          <p:cNvSpPr>
            <a:spLocks/>
          </p:cNvSpPr>
          <p:nvPr>
            <p:custDataLst>
              <p:tags r:id="rId115"/>
            </p:custDataLst>
          </p:nvPr>
        </p:nvSpPr>
        <p:spPr bwMode="auto">
          <a:xfrm>
            <a:off x="22244998" y="9164871"/>
            <a:ext cx="33684" cy="33684"/>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39" name="Freeform 189">
            <a:extLst>
              <a:ext uri="{FF2B5EF4-FFF2-40B4-BE49-F238E27FC236}">
                <a16:creationId xmlns:a16="http://schemas.microsoft.com/office/drawing/2014/main" id="{0451BDF7-BFAB-401F-9569-15D3292DCDAB}"/>
              </a:ext>
            </a:extLst>
          </p:cNvPr>
          <p:cNvSpPr>
            <a:spLocks/>
          </p:cNvSpPr>
          <p:nvPr>
            <p:custDataLst>
              <p:tags r:id="rId116"/>
            </p:custDataLst>
          </p:nvPr>
        </p:nvSpPr>
        <p:spPr bwMode="auto">
          <a:xfrm>
            <a:off x="22278682" y="8979609"/>
            <a:ext cx="6737" cy="20210"/>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40" name="Freeform 190">
            <a:extLst>
              <a:ext uri="{FF2B5EF4-FFF2-40B4-BE49-F238E27FC236}">
                <a16:creationId xmlns:a16="http://schemas.microsoft.com/office/drawing/2014/main" id="{1C005B7C-EEF5-480E-876F-F02A8FEB2116}"/>
              </a:ext>
            </a:extLst>
          </p:cNvPr>
          <p:cNvSpPr>
            <a:spLocks/>
          </p:cNvSpPr>
          <p:nvPr>
            <p:custDataLst>
              <p:tags r:id="rId117"/>
            </p:custDataLst>
          </p:nvPr>
        </p:nvSpPr>
        <p:spPr bwMode="auto">
          <a:xfrm>
            <a:off x="21938477" y="8986346"/>
            <a:ext cx="77472" cy="47157"/>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41" name="Freeform 191">
            <a:extLst>
              <a:ext uri="{FF2B5EF4-FFF2-40B4-BE49-F238E27FC236}">
                <a16:creationId xmlns:a16="http://schemas.microsoft.com/office/drawing/2014/main" id="{F9F2B556-94D2-48ED-8F5E-BB288C0BFDE7}"/>
              </a:ext>
            </a:extLst>
          </p:cNvPr>
          <p:cNvSpPr>
            <a:spLocks/>
          </p:cNvSpPr>
          <p:nvPr>
            <p:custDataLst>
              <p:tags r:id="rId118"/>
            </p:custDataLst>
          </p:nvPr>
        </p:nvSpPr>
        <p:spPr bwMode="auto">
          <a:xfrm>
            <a:off x="22457207" y="9969912"/>
            <a:ext cx="3367" cy="30316"/>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42" name="Freeform 192">
            <a:extLst>
              <a:ext uri="{FF2B5EF4-FFF2-40B4-BE49-F238E27FC236}">
                <a16:creationId xmlns:a16="http://schemas.microsoft.com/office/drawing/2014/main" id="{9044CACD-C582-46DC-A904-0618E597C215}"/>
              </a:ext>
            </a:extLst>
          </p:cNvPr>
          <p:cNvSpPr>
            <a:spLocks/>
          </p:cNvSpPr>
          <p:nvPr>
            <p:custDataLst>
              <p:tags r:id="rId119"/>
            </p:custDataLst>
          </p:nvPr>
        </p:nvSpPr>
        <p:spPr bwMode="auto">
          <a:xfrm>
            <a:off x="20837017" y="8922348"/>
            <a:ext cx="2162497" cy="1926711"/>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43" name="Freeform 193">
            <a:extLst>
              <a:ext uri="{FF2B5EF4-FFF2-40B4-BE49-F238E27FC236}">
                <a16:creationId xmlns:a16="http://schemas.microsoft.com/office/drawing/2014/main" id="{5303D37F-161F-4055-8242-53290B8D885F}"/>
              </a:ext>
            </a:extLst>
          </p:cNvPr>
          <p:cNvSpPr>
            <a:spLocks/>
          </p:cNvSpPr>
          <p:nvPr>
            <p:custDataLst>
              <p:tags r:id="rId120"/>
            </p:custDataLst>
          </p:nvPr>
        </p:nvSpPr>
        <p:spPr bwMode="auto">
          <a:xfrm>
            <a:off x="9138651" y="6092913"/>
            <a:ext cx="1418085" cy="1232825"/>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44" name="Freeform 194">
            <a:extLst>
              <a:ext uri="{FF2B5EF4-FFF2-40B4-BE49-F238E27FC236}">
                <a16:creationId xmlns:a16="http://schemas.microsoft.com/office/drawing/2014/main" id="{21EC94A2-D6B2-48B9-B225-3F8549CEC7D3}"/>
              </a:ext>
            </a:extLst>
          </p:cNvPr>
          <p:cNvSpPr>
            <a:spLocks/>
          </p:cNvSpPr>
          <p:nvPr>
            <p:custDataLst>
              <p:tags r:id="rId121"/>
            </p:custDataLst>
          </p:nvPr>
        </p:nvSpPr>
        <p:spPr bwMode="auto">
          <a:xfrm>
            <a:off x="11843455" y="9572443"/>
            <a:ext cx="447995" cy="562520"/>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45" name="Freeform 195">
            <a:extLst>
              <a:ext uri="{FF2B5EF4-FFF2-40B4-BE49-F238E27FC236}">
                <a16:creationId xmlns:a16="http://schemas.microsoft.com/office/drawing/2014/main" id="{CC97F20A-0C06-42F0-9C1B-9FFD686FE83F}"/>
              </a:ext>
            </a:extLst>
          </p:cNvPr>
          <p:cNvSpPr>
            <a:spLocks/>
          </p:cNvSpPr>
          <p:nvPr>
            <p:custDataLst>
              <p:tags r:id="rId122"/>
            </p:custDataLst>
          </p:nvPr>
        </p:nvSpPr>
        <p:spPr bwMode="auto">
          <a:xfrm>
            <a:off x="12203873" y="7884888"/>
            <a:ext cx="154945" cy="232417"/>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46" name="Freeform 196">
            <a:extLst>
              <a:ext uri="{FF2B5EF4-FFF2-40B4-BE49-F238E27FC236}">
                <a16:creationId xmlns:a16="http://schemas.microsoft.com/office/drawing/2014/main" id="{764ED749-B463-486A-B27D-6A75FD7CB0DE}"/>
              </a:ext>
            </a:extLst>
          </p:cNvPr>
          <p:cNvSpPr>
            <a:spLocks/>
          </p:cNvSpPr>
          <p:nvPr>
            <p:custDataLst>
              <p:tags r:id="rId123"/>
            </p:custDataLst>
          </p:nvPr>
        </p:nvSpPr>
        <p:spPr bwMode="auto">
          <a:xfrm>
            <a:off x="11173150" y="6948480"/>
            <a:ext cx="148209" cy="124629"/>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47" name="Freeform 197">
            <a:extLst>
              <a:ext uri="{FF2B5EF4-FFF2-40B4-BE49-F238E27FC236}">
                <a16:creationId xmlns:a16="http://schemas.microsoft.com/office/drawing/2014/main" id="{06449D04-9205-4F1F-8815-8A8987F4696A}"/>
              </a:ext>
            </a:extLst>
          </p:cNvPr>
          <p:cNvSpPr>
            <a:spLocks/>
          </p:cNvSpPr>
          <p:nvPr>
            <p:custDataLst>
              <p:tags r:id="rId124"/>
            </p:custDataLst>
          </p:nvPr>
        </p:nvSpPr>
        <p:spPr bwMode="auto">
          <a:xfrm>
            <a:off x="11951243" y="11943779"/>
            <a:ext cx="50527" cy="121262"/>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48" name="Freeform 198">
            <a:extLst>
              <a:ext uri="{FF2B5EF4-FFF2-40B4-BE49-F238E27FC236}">
                <a16:creationId xmlns:a16="http://schemas.microsoft.com/office/drawing/2014/main" id="{1B6312E0-11BE-4AC9-A973-85AE17B5D1C1}"/>
              </a:ext>
            </a:extLst>
          </p:cNvPr>
          <p:cNvSpPr>
            <a:spLocks/>
          </p:cNvSpPr>
          <p:nvPr>
            <p:custDataLst>
              <p:tags r:id="rId125"/>
            </p:custDataLst>
          </p:nvPr>
        </p:nvSpPr>
        <p:spPr bwMode="auto">
          <a:xfrm>
            <a:off x="11877139" y="11899992"/>
            <a:ext cx="74104" cy="124629"/>
          </a:xfrm>
          <a:custGeom>
            <a:avLst/>
            <a:gdLst>
              <a:gd name="T0" fmla="*/ 0 w 80"/>
              <a:gd name="T1" fmla="*/ 0 h 18"/>
              <a:gd name="T2" fmla="*/ 437 w 80"/>
              <a:gd name="T3" fmla="*/ 19579 h 18"/>
              <a:gd name="T4" fmla="*/ 2183 w 80"/>
              <a:gd name="T5" fmla="*/ 39158 h 18"/>
              <a:gd name="T6" fmla="*/ 3493 w 80"/>
              <a:gd name="T7" fmla="*/ 45684 h 18"/>
              <a:gd name="T8" fmla="*/ 4802 w 80"/>
              <a:gd name="T9" fmla="*/ 52211 h 18"/>
              <a:gd name="T10" fmla="*/ 6548 w 80"/>
              <a:gd name="T11" fmla="*/ 58737 h 18"/>
              <a:gd name="T12" fmla="*/ 8731 w 80"/>
              <a:gd name="T13" fmla="*/ 58737 h 18"/>
              <a:gd name="T14" fmla="*/ 9604 w 80"/>
              <a:gd name="T15" fmla="*/ 48948 h 18"/>
              <a:gd name="T16" fmla="*/ 10478 w 80"/>
              <a:gd name="T17" fmla="*/ 42421 h 18"/>
              <a:gd name="T18" fmla="*/ 11351 w 80"/>
              <a:gd name="T19" fmla="*/ 35895 h 18"/>
              <a:gd name="T20" fmla="*/ 13533 w 80"/>
              <a:gd name="T21" fmla="*/ 32632 h 18"/>
              <a:gd name="T22" fmla="*/ 16589 w 80"/>
              <a:gd name="T23" fmla="*/ 26105 h 18"/>
              <a:gd name="T24" fmla="*/ 20518 w 80"/>
              <a:gd name="T25" fmla="*/ 22842 h 18"/>
              <a:gd name="T26" fmla="*/ 24884 w 80"/>
              <a:gd name="T27" fmla="*/ 22842 h 18"/>
              <a:gd name="T28" fmla="*/ 28813 w 80"/>
              <a:gd name="T29" fmla="*/ 19579 h 18"/>
              <a:gd name="T30" fmla="*/ 30559 w 80"/>
              <a:gd name="T31" fmla="*/ 16316 h 18"/>
              <a:gd name="T32" fmla="*/ 32306 w 80"/>
              <a:gd name="T33" fmla="*/ 13053 h 18"/>
              <a:gd name="T34" fmla="*/ 33615 w 80"/>
              <a:gd name="T35" fmla="*/ 6526 h 18"/>
              <a:gd name="T36" fmla="*/ 3492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49" name="Freeform 199">
            <a:extLst>
              <a:ext uri="{FF2B5EF4-FFF2-40B4-BE49-F238E27FC236}">
                <a16:creationId xmlns:a16="http://schemas.microsoft.com/office/drawing/2014/main" id="{0222A995-49B7-424E-BB40-7591686B7C2D}"/>
              </a:ext>
            </a:extLst>
          </p:cNvPr>
          <p:cNvSpPr>
            <a:spLocks/>
          </p:cNvSpPr>
          <p:nvPr>
            <p:custDataLst>
              <p:tags r:id="rId126"/>
            </p:custDataLst>
          </p:nvPr>
        </p:nvSpPr>
        <p:spPr bwMode="auto">
          <a:xfrm>
            <a:off x="11877139" y="11856202"/>
            <a:ext cx="47157" cy="127998"/>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0" name="Freeform 200">
            <a:extLst>
              <a:ext uri="{FF2B5EF4-FFF2-40B4-BE49-F238E27FC236}">
                <a16:creationId xmlns:a16="http://schemas.microsoft.com/office/drawing/2014/main" id="{3879B2E7-82F7-45A9-AEE6-543285667612}"/>
              </a:ext>
            </a:extLst>
          </p:cNvPr>
          <p:cNvSpPr>
            <a:spLocks/>
          </p:cNvSpPr>
          <p:nvPr>
            <p:custDataLst>
              <p:tags r:id="rId127"/>
            </p:custDataLst>
          </p:nvPr>
        </p:nvSpPr>
        <p:spPr bwMode="auto">
          <a:xfrm>
            <a:off x="11813141" y="11842728"/>
            <a:ext cx="53894" cy="127998"/>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1" name="Freeform 201">
            <a:extLst>
              <a:ext uri="{FF2B5EF4-FFF2-40B4-BE49-F238E27FC236}">
                <a16:creationId xmlns:a16="http://schemas.microsoft.com/office/drawing/2014/main" id="{3C02E52C-4E94-4D0C-AC27-062FC1845A06}"/>
              </a:ext>
            </a:extLst>
          </p:cNvPr>
          <p:cNvSpPr>
            <a:spLocks/>
          </p:cNvSpPr>
          <p:nvPr>
            <p:custDataLst>
              <p:tags r:id="rId128"/>
            </p:custDataLst>
          </p:nvPr>
        </p:nvSpPr>
        <p:spPr bwMode="auto">
          <a:xfrm>
            <a:off x="11759247" y="11822518"/>
            <a:ext cx="60631" cy="124631"/>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2" name="Freeform 202">
            <a:extLst>
              <a:ext uri="{FF2B5EF4-FFF2-40B4-BE49-F238E27FC236}">
                <a16:creationId xmlns:a16="http://schemas.microsoft.com/office/drawing/2014/main" id="{99AA97EC-1D96-4B8F-A26B-ABDA4EEC8485}"/>
              </a:ext>
            </a:extLst>
          </p:cNvPr>
          <p:cNvSpPr>
            <a:spLocks/>
          </p:cNvSpPr>
          <p:nvPr>
            <p:custDataLst>
              <p:tags r:id="rId129"/>
            </p:custDataLst>
          </p:nvPr>
        </p:nvSpPr>
        <p:spPr bwMode="auto">
          <a:xfrm>
            <a:off x="11708720" y="11795571"/>
            <a:ext cx="70737" cy="121262"/>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3" name="Freeform 203">
            <a:extLst>
              <a:ext uri="{FF2B5EF4-FFF2-40B4-BE49-F238E27FC236}">
                <a16:creationId xmlns:a16="http://schemas.microsoft.com/office/drawing/2014/main" id="{1B35C93F-7195-4346-9200-647BE02B637C}"/>
              </a:ext>
            </a:extLst>
          </p:cNvPr>
          <p:cNvSpPr>
            <a:spLocks/>
          </p:cNvSpPr>
          <p:nvPr>
            <p:custDataLst>
              <p:tags r:id="rId130"/>
            </p:custDataLst>
          </p:nvPr>
        </p:nvSpPr>
        <p:spPr bwMode="auto">
          <a:xfrm>
            <a:off x="11695247" y="11755150"/>
            <a:ext cx="64000" cy="121262"/>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4" name="Freeform 204">
            <a:extLst>
              <a:ext uri="{FF2B5EF4-FFF2-40B4-BE49-F238E27FC236}">
                <a16:creationId xmlns:a16="http://schemas.microsoft.com/office/drawing/2014/main" id="{13F77F7E-2153-46CB-92B8-2ADE72E9BCBB}"/>
              </a:ext>
            </a:extLst>
          </p:cNvPr>
          <p:cNvSpPr>
            <a:spLocks/>
          </p:cNvSpPr>
          <p:nvPr>
            <p:custDataLst>
              <p:tags r:id="rId131"/>
            </p:custDataLst>
          </p:nvPr>
        </p:nvSpPr>
        <p:spPr bwMode="auto">
          <a:xfrm>
            <a:off x="11483040" y="11098318"/>
            <a:ext cx="53894" cy="127998"/>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5" name="Freeform 205">
            <a:extLst>
              <a:ext uri="{FF2B5EF4-FFF2-40B4-BE49-F238E27FC236}">
                <a16:creationId xmlns:a16="http://schemas.microsoft.com/office/drawing/2014/main" id="{80103CC0-23C8-43C9-B4F7-BCDDB26F1D47}"/>
              </a:ext>
            </a:extLst>
          </p:cNvPr>
          <p:cNvSpPr>
            <a:spLocks/>
          </p:cNvSpPr>
          <p:nvPr>
            <p:custDataLst>
              <p:tags r:id="rId132"/>
            </p:custDataLst>
          </p:nvPr>
        </p:nvSpPr>
        <p:spPr bwMode="auto">
          <a:xfrm>
            <a:off x="11547038" y="11300421"/>
            <a:ext cx="37053" cy="114525"/>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6" name="Freeform 206">
            <a:extLst>
              <a:ext uri="{FF2B5EF4-FFF2-40B4-BE49-F238E27FC236}">
                <a16:creationId xmlns:a16="http://schemas.microsoft.com/office/drawing/2014/main" id="{860D8292-C6CE-4BF9-BC9A-3DA763C9FD96}"/>
              </a:ext>
            </a:extLst>
          </p:cNvPr>
          <p:cNvSpPr>
            <a:spLocks/>
          </p:cNvSpPr>
          <p:nvPr>
            <p:custDataLst>
              <p:tags r:id="rId133"/>
            </p:custDataLst>
          </p:nvPr>
        </p:nvSpPr>
        <p:spPr bwMode="auto">
          <a:xfrm>
            <a:off x="11557145" y="11347578"/>
            <a:ext cx="16841" cy="124629"/>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7" name="Freeform 207">
            <a:extLst>
              <a:ext uri="{FF2B5EF4-FFF2-40B4-BE49-F238E27FC236}">
                <a16:creationId xmlns:a16="http://schemas.microsoft.com/office/drawing/2014/main" id="{CBFCD2CA-4884-4CDF-81D1-A769CA0A2634}"/>
              </a:ext>
            </a:extLst>
          </p:cNvPr>
          <p:cNvSpPr>
            <a:spLocks/>
          </p:cNvSpPr>
          <p:nvPr>
            <p:custDataLst>
              <p:tags r:id="rId134"/>
            </p:custDataLst>
          </p:nvPr>
        </p:nvSpPr>
        <p:spPr bwMode="auto">
          <a:xfrm>
            <a:off x="11587459" y="11478944"/>
            <a:ext cx="37053" cy="127998"/>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8" name="Freeform 208">
            <a:extLst>
              <a:ext uri="{FF2B5EF4-FFF2-40B4-BE49-F238E27FC236}">
                <a16:creationId xmlns:a16="http://schemas.microsoft.com/office/drawing/2014/main" id="{E9369BD8-7A89-4C4D-B752-CD186E534CCF}"/>
              </a:ext>
            </a:extLst>
          </p:cNvPr>
          <p:cNvSpPr>
            <a:spLocks/>
          </p:cNvSpPr>
          <p:nvPr>
            <p:custDataLst>
              <p:tags r:id="rId135"/>
            </p:custDataLst>
          </p:nvPr>
        </p:nvSpPr>
        <p:spPr bwMode="auto">
          <a:xfrm>
            <a:off x="11560512" y="11505891"/>
            <a:ext cx="57263" cy="124631"/>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59" name="Freeform 209">
            <a:extLst>
              <a:ext uri="{FF2B5EF4-FFF2-40B4-BE49-F238E27FC236}">
                <a16:creationId xmlns:a16="http://schemas.microsoft.com/office/drawing/2014/main" id="{E9885350-8236-45D5-A4CE-7719C3B0111A}"/>
              </a:ext>
            </a:extLst>
          </p:cNvPr>
          <p:cNvSpPr>
            <a:spLocks/>
          </p:cNvSpPr>
          <p:nvPr>
            <p:custDataLst>
              <p:tags r:id="rId136"/>
            </p:custDataLst>
          </p:nvPr>
        </p:nvSpPr>
        <p:spPr bwMode="auto">
          <a:xfrm>
            <a:off x="11624512" y="11576628"/>
            <a:ext cx="23578" cy="124629"/>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60" name="Freeform 210">
            <a:extLst>
              <a:ext uri="{FF2B5EF4-FFF2-40B4-BE49-F238E27FC236}">
                <a16:creationId xmlns:a16="http://schemas.microsoft.com/office/drawing/2014/main" id="{EC05ECC8-5103-48C4-BBC9-C9D3C507D2F6}"/>
              </a:ext>
            </a:extLst>
          </p:cNvPr>
          <p:cNvSpPr>
            <a:spLocks/>
          </p:cNvSpPr>
          <p:nvPr>
            <p:custDataLst>
              <p:tags r:id="rId137"/>
            </p:custDataLst>
          </p:nvPr>
        </p:nvSpPr>
        <p:spPr bwMode="auto">
          <a:xfrm>
            <a:off x="11617775" y="11647362"/>
            <a:ext cx="43788" cy="117894"/>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61" name="Freeform 211">
            <a:extLst>
              <a:ext uri="{FF2B5EF4-FFF2-40B4-BE49-F238E27FC236}">
                <a16:creationId xmlns:a16="http://schemas.microsoft.com/office/drawing/2014/main" id="{B2FC85E1-5D2C-4C40-AB31-C6C78CD13146}"/>
              </a:ext>
            </a:extLst>
          </p:cNvPr>
          <p:cNvSpPr>
            <a:spLocks/>
          </p:cNvSpPr>
          <p:nvPr>
            <p:custDataLst>
              <p:tags r:id="rId138"/>
            </p:custDataLst>
          </p:nvPr>
        </p:nvSpPr>
        <p:spPr bwMode="auto">
          <a:xfrm>
            <a:off x="11668300" y="11677679"/>
            <a:ext cx="37053" cy="121262"/>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62" name="Freeform 212">
            <a:extLst>
              <a:ext uri="{FF2B5EF4-FFF2-40B4-BE49-F238E27FC236}">
                <a16:creationId xmlns:a16="http://schemas.microsoft.com/office/drawing/2014/main" id="{8C9E4B1B-88DB-48A7-9B38-6D866981198E}"/>
              </a:ext>
            </a:extLst>
          </p:cNvPr>
          <p:cNvSpPr>
            <a:spLocks/>
          </p:cNvSpPr>
          <p:nvPr>
            <p:custDataLst>
              <p:tags r:id="rId139"/>
            </p:custDataLst>
          </p:nvPr>
        </p:nvSpPr>
        <p:spPr bwMode="auto">
          <a:xfrm>
            <a:off x="11671669" y="11738310"/>
            <a:ext cx="13474" cy="121262"/>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63" name="Freeform 213">
            <a:extLst>
              <a:ext uri="{FF2B5EF4-FFF2-40B4-BE49-F238E27FC236}">
                <a16:creationId xmlns:a16="http://schemas.microsoft.com/office/drawing/2014/main" id="{2CE4F6D1-3E5F-48E2-BB48-B26D2F68AC56}"/>
              </a:ext>
            </a:extLst>
          </p:cNvPr>
          <p:cNvSpPr>
            <a:spLocks/>
          </p:cNvSpPr>
          <p:nvPr>
            <p:custDataLst>
              <p:tags r:id="rId140"/>
            </p:custDataLst>
          </p:nvPr>
        </p:nvSpPr>
        <p:spPr bwMode="auto">
          <a:xfrm>
            <a:off x="11829982" y="11886518"/>
            <a:ext cx="74104" cy="121262"/>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64" name="Freeform 214">
            <a:extLst>
              <a:ext uri="{FF2B5EF4-FFF2-40B4-BE49-F238E27FC236}">
                <a16:creationId xmlns:a16="http://schemas.microsoft.com/office/drawing/2014/main" id="{35F66F56-316D-47E1-947D-1CE7B291221A}"/>
              </a:ext>
            </a:extLst>
          </p:cNvPr>
          <p:cNvSpPr>
            <a:spLocks/>
          </p:cNvSpPr>
          <p:nvPr>
            <p:custDataLst>
              <p:tags r:id="rId141"/>
            </p:custDataLst>
          </p:nvPr>
        </p:nvSpPr>
        <p:spPr bwMode="auto">
          <a:xfrm>
            <a:off x="11910823" y="11761887"/>
            <a:ext cx="262733" cy="212209"/>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65" name="Freeform 215">
            <a:extLst>
              <a:ext uri="{FF2B5EF4-FFF2-40B4-BE49-F238E27FC236}">
                <a16:creationId xmlns:a16="http://schemas.microsoft.com/office/drawing/2014/main" id="{73681E93-9171-40E6-BA94-0DE3FBDCB311}"/>
              </a:ext>
            </a:extLst>
          </p:cNvPr>
          <p:cNvSpPr>
            <a:spLocks/>
          </p:cNvSpPr>
          <p:nvPr>
            <p:custDataLst>
              <p:tags r:id="rId142"/>
            </p:custDataLst>
          </p:nvPr>
        </p:nvSpPr>
        <p:spPr bwMode="auto">
          <a:xfrm>
            <a:off x="10960941" y="7022584"/>
            <a:ext cx="111157" cy="124629"/>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66" name="Freeform 216">
            <a:extLst>
              <a:ext uri="{FF2B5EF4-FFF2-40B4-BE49-F238E27FC236}">
                <a16:creationId xmlns:a16="http://schemas.microsoft.com/office/drawing/2014/main" id="{C8215952-DB37-4F8F-8E45-D5FD8F204D68}"/>
              </a:ext>
            </a:extLst>
          </p:cNvPr>
          <p:cNvSpPr>
            <a:spLocks/>
          </p:cNvSpPr>
          <p:nvPr>
            <p:custDataLst>
              <p:tags r:id="rId143"/>
            </p:custDataLst>
          </p:nvPr>
        </p:nvSpPr>
        <p:spPr bwMode="auto">
          <a:xfrm>
            <a:off x="10657787" y="6729535"/>
            <a:ext cx="532203" cy="232419"/>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67" name="Freeform 217">
            <a:extLst>
              <a:ext uri="{FF2B5EF4-FFF2-40B4-BE49-F238E27FC236}">
                <a16:creationId xmlns:a16="http://schemas.microsoft.com/office/drawing/2014/main" id="{F8BA40A5-DFFE-4A2F-93B6-68270600E681}"/>
              </a:ext>
            </a:extLst>
          </p:cNvPr>
          <p:cNvSpPr>
            <a:spLocks/>
          </p:cNvSpPr>
          <p:nvPr>
            <p:custDataLst>
              <p:tags r:id="rId144"/>
            </p:custDataLst>
          </p:nvPr>
        </p:nvSpPr>
        <p:spPr bwMode="auto">
          <a:xfrm>
            <a:off x="11304515" y="6948480"/>
            <a:ext cx="188629" cy="148209"/>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68" name="Freeform 218">
            <a:extLst>
              <a:ext uri="{FF2B5EF4-FFF2-40B4-BE49-F238E27FC236}">
                <a16:creationId xmlns:a16="http://schemas.microsoft.com/office/drawing/2014/main" id="{3B5AE302-83E9-47D5-B34C-6D4499E995B0}"/>
              </a:ext>
            </a:extLst>
          </p:cNvPr>
          <p:cNvSpPr>
            <a:spLocks/>
          </p:cNvSpPr>
          <p:nvPr>
            <p:custDataLst>
              <p:tags r:id="rId145"/>
            </p:custDataLst>
          </p:nvPr>
        </p:nvSpPr>
        <p:spPr bwMode="auto">
          <a:xfrm>
            <a:off x="10388317" y="7076478"/>
            <a:ext cx="70737" cy="178523"/>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69" name="Freeform 219">
            <a:extLst>
              <a:ext uri="{FF2B5EF4-FFF2-40B4-BE49-F238E27FC236}">
                <a16:creationId xmlns:a16="http://schemas.microsoft.com/office/drawing/2014/main" id="{D9BA9788-99EC-4AA6-B1CF-F53C24B6BF7D}"/>
              </a:ext>
            </a:extLst>
          </p:cNvPr>
          <p:cNvSpPr>
            <a:spLocks/>
          </p:cNvSpPr>
          <p:nvPr>
            <p:custDataLst>
              <p:tags r:id="rId146"/>
            </p:custDataLst>
          </p:nvPr>
        </p:nvSpPr>
        <p:spPr bwMode="auto">
          <a:xfrm>
            <a:off x="10219898" y="7076478"/>
            <a:ext cx="198735" cy="309891"/>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70" name="Freeform 220">
            <a:extLst>
              <a:ext uri="{FF2B5EF4-FFF2-40B4-BE49-F238E27FC236}">
                <a16:creationId xmlns:a16="http://schemas.microsoft.com/office/drawing/2014/main" id="{BFBC2DA0-DD1C-477D-94D8-2B59C1D7327B}"/>
              </a:ext>
            </a:extLst>
          </p:cNvPr>
          <p:cNvSpPr>
            <a:spLocks/>
          </p:cNvSpPr>
          <p:nvPr>
            <p:custDataLst>
              <p:tags r:id="rId147"/>
            </p:custDataLst>
          </p:nvPr>
        </p:nvSpPr>
        <p:spPr bwMode="auto">
          <a:xfrm>
            <a:off x="10320950" y="7312265"/>
            <a:ext cx="151578" cy="121262"/>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71" name="Freeform 221">
            <a:extLst>
              <a:ext uri="{FF2B5EF4-FFF2-40B4-BE49-F238E27FC236}">
                <a16:creationId xmlns:a16="http://schemas.microsoft.com/office/drawing/2014/main" id="{B9C965EE-D390-4B69-A0BC-A650BF68E65E}"/>
              </a:ext>
            </a:extLst>
          </p:cNvPr>
          <p:cNvSpPr>
            <a:spLocks/>
          </p:cNvSpPr>
          <p:nvPr>
            <p:custDataLst>
              <p:tags r:id="rId148"/>
            </p:custDataLst>
          </p:nvPr>
        </p:nvSpPr>
        <p:spPr bwMode="auto">
          <a:xfrm>
            <a:off x="10388317" y="7231424"/>
            <a:ext cx="303154" cy="185260"/>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72" name="Freeform 222">
            <a:extLst>
              <a:ext uri="{FF2B5EF4-FFF2-40B4-BE49-F238E27FC236}">
                <a16:creationId xmlns:a16="http://schemas.microsoft.com/office/drawing/2014/main" id="{198C9351-25FB-4E84-AD52-C45304CEDA0A}"/>
              </a:ext>
            </a:extLst>
          </p:cNvPr>
          <p:cNvSpPr>
            <a:spLocks/>
          </p:cNvSpPr>
          <p:nvPr>
            <p:custDataLst>
              <p:tags r:id="rId149"/>
            </p:custDataLst>
          </p:nvPr>
        </p:nvSpPr>
        <p:spPr bwMode="auto">
          <a:xfrm>
            <a:off x="10425370" y="7295422"/>
            <a:ext cx="266101" cy="259366"/>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73" name="Freeform 223">
            <a:extLst>
              <a:ext uri="{FF2B5EF4-FFF2-40B4-BE49-F238E27FC236}">
                <a16:creationId xmlns:a16="http://schemas.microsoft.com/office/drawing/2014/main" id="{836CF230-56B2-4846-A421-CA12FFC69D0F}"/>
              </a:ext>
            </a:extLst>
          </p:cNvPr>
          <p:cNvSpPr>
            <a:spLocks/>
          </p:cNvSpPr>
          <p:nvPr>
            <p:custDataLst>
              <p:tags r:id="rId150"/>
            </p:custDataLst>
          </p:nvPr>
        </p:nvSpPr>
        <p:spPr bwMode="auto">
          <a:xfrm>
            <a:off x="10533158" y="7534577"/>
            <a:ext cx="178523" cy="212207"/>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74" name="Freeform 224">
            <a:extLst>
              <a:ext uri="{FF2B5EF4-FFF2-40B4-BE49-F238E27FC236}">
                <a16:creationId xmlns:a16="http://schemas.microsoft.com/office/drawing/2014/main" id="{41417808-482A-4EBC-A244-556DCCD6D2BF}"/>
              </a:ext>
            </a:extLst>
          </p:cNvPr>
          <p:cNvSpPr>
            <a:spLocks/>
          </p:cNvSpPr>
          <p:nvPr>
            <p:custDataLst>
              <p:tags r:id="rId151"/>
            </p:custDataLst>
          </p:nvPr>
        </p:nvSpPr>
        <p:spPr bwMode="auto">
          <a:xfrm>
            <a:off x="10704945" y="7649102"/>
            <a:ext cx="303154" cy="168419"/>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75" name="Freeform 225">
            <a:extLst>
              <a:ext uri="{FF2B5EF4-FFF2-40B4-BE49-F238E27FC236}">
                <a16:creationId xmlns:a16="http://schemas.microsoft.com/office/drawing/2014/main" id="{9D3068A1-9929-45F6-8E03-58535241D559}"/>
              </a:ext>
            </a:extLst>
          </p:cNvPr>
          <p:cNvSpPr>
            <a:spLocks/>
          </p:cNvSpPr>
          <p:nvPr>
            <p:custDataLst>
              <p:tags r:id="rId152"/>
            </p:custDataLst>
          </p:nvPr>
        </p:nvSpPr>
        <p:spPr bwMode="auto">
          <a:xfrm>
            <a:off x="12149979" y="10310119"/>
            <a:ext cx="282944" cy="330101"/>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76" name="Freeform 226">
            <a:extLst>
              <a:ext uri="{FF2B5EF4-FFF2-40B4-BE49-F238E27FC236}">
                <a16:creationId xmlns:a16="http://schemas.microsoft.com/office/drawing/2014/main" id="{D665133D-CE3E-43CB-8EA9-506DEEBCC35E}"/>
              </a:ext>
            </a:extLst>
          </p:cNvPr>
          <p:cNvSpPr>
            <a:spLocks/>
          </p:cNvSpPr>
          <p:nvPr>
            <p:custDataLst>
              <p:tags r:id="rId153"/>
            </p:custDataLst>
          </p:nvPr>
        </p:nvSpPr>
        <p:spPr bwMode="auto">
          <a:xfrm>
            <a:off x="15430776" y="3132110"/>
            <a:ext cx="501887" cy="195366"/>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77" name="Freeform 227">
            <a:extLst>
              <a:ext uri="{FF2B5EF4-FFF2-40B4-BE49-F238E27FC236}">
                <a16:creationId xmlns:a16="http://schemas.microsoft.com/office/drawing/2014/main" id="{02975693-3138-42D9-8095-50593F9F9979}"/>
              </a:ext>
            </a:extLst>
          </p:cNvPr>
          <p:cNvSpPr>
            <a:spLocks/>
          </p:cNvSpPr>
          <p:nvPr>
            <p:custDataLst>
              <p:tags r:id="rId154"/>
            </p:custDataLst>
          </p:nvPr>
        </p:nvSpPr>
        <p:spPr bwMode="auto">
          <a:xfrm>
            <a:off x="15275831" y="3620525"/>
            <a:ext cx="953249" cy="767990"/>
          </a:xfrm>
          <a:custGeom>
            <a:avLst/>
            <a:gdLst>
              <a:gd name="T0" fmla="*/ 103976 w 1037"/>
              <a:gd name="T1" fmla="*/ 326280 h 690"/>
              <a:gd name="T2" fmla="*/ 67151 w 1037"/>
              <a:gd name="T3" fmla="*/ 358278 h 690"/>
              <a:gd name="T4" fmla="*/ 13863 w 1037"/>
              <a:gd name="T5" fmla="*/ 343066 h 690"/>
              <a:gd name="T6" fmla="*/ 29027 w 1037"/>
              <a:gd name="T7" fmla="*/ 332574 h 690"/>
              <a:gd name="T8" fmla="*/ 7798 w 1037"/>
              <a:gd name="T9" fmla="*/ 312641 h 690"/>
              <a:gd name="T10" fmla="*/ 19062 w 1037"/>
              <a:gd name="T11" fmla="*/ 312116 h 690"/>
              <a:gd name="T12" fmla="*/ 29027 w 1037"/>
              <a:gd name="T13" fmla="*/ 297428 h 690"/>
              <a:gd name="T14" fmla="*/ 3466 w 1037"/>
              <a:gd name="T15" fmla="*/ 286413 h 690"/>
              <a:gd name="T16" fmla="*/ 32059 w 1037"/>
              <a:gd name="T17" fmla="*/ 274348 h 690"/>
              <a:gd name="T18" fmla="*/ 0 w 1037"/>
              <a:gd name="T19" fmla="*/ 261758 h 690"/>
              <a:gd name="T20" fmla="*/ 8665 w 1037"/>
              <a:gd name="T21" fmla="*/ 239202 h 690"/>
              <a:gd name="T22" fmla="*/ 16030 w 1037"/>
              <a:gd name="T23" fmla="*/ 241825 h 690"/>
              <a:gd name="T24" fmla="*/ 33359 w 1037"/>
              <a:gd name="T25" fmla="*/ 235530 h 690"/>
              <a:gd name="T26" fmla="*/ 39857 w 1037"/>
              <a:gd name="T27" fmla="*/ 222416 h 690"/>
              <a:gd name="T28" fmla="*/ 56320 w 1037"/>
              <a:gd name="T29" fmla="*/ 214547 h 690"/>
              <a:gd name="T30" fmla="*/ 95311 w 1037"/>
              <a:gd name="T31" fmla="*/ 200384 h 690"/>
              <a:gd name="T32" fmla="*/ 98344 w 1037"/>
              <a:gd name="T33" fmla="*/ 177828 h 690"/>
              <a:gd name="T34" fmla="*/ 122605 w 1037"/>
              <a:gd name="T35" fmla="*/ 170484 h 690"/>
              <a:gd name="T36" fmla="*/ 122172 w 1037"/>
              <a:gd name="T37" fmla="*/ 162615 h 690"/>
              <a:gd name="T38" fmla="*/ 129103 w 1037"/>
              <a:gd name="T39" fmla="*/ 149501 h 690"/>
              <a:gd name="T40" fmla="*/ 145133 w 1037"/>
              <a:gd name="T41" fmla="*/ 127469 h 690"/>
              <a:gd name="T42" fmla="*/ 148599 w 1037"/>
              <a:gd name="T43" fmla="*/ 118552 h 690"/>
              <a:gd name="T44" fmla="*/ 168961 w 1037"/>
              <a:gd name="T45" fmla="*/ 104913 h 690"/>
              <a:gd name="T46" fmla="*/ 167661 w 1037"/>
              <a:gd name="T47" fmla="*/ 82357 h 690"/>
              <a:gd name="T48" fmla="*/ 161596 w 1037"/>
              <a:gd name="T49" fmla="*/ 74488 h 690"/>
              <a:gd name="T50" fmla="*/ 144700 w 1037"/>
              <a:gd name="T51" fmla="*/ 80783 h 690"/>
              <a:gd name="T52" fmla="*/ 168961 w 1037"/>
              <a:gd name="T53" fmla="*/ 54030 h 690"/>
              <a:gd name="T54" fmla="*/ 178059 w 1037"/>
              <a:gd name="T55" fmla="*/ 50358 h 690"/>
              <a:gd name="T56" fmla="*/ 200587 w 1037"/>
              <a:gd name="T57" fmla="*/ 59800 h 690"/>
              <a:gd name="T58" fmla="*/ 201886 w 1037"/>
              <a:gd name="T59" fmla="*/ 47735 h 690"/>
              <a:gd name="T60" fmla="*/ 241744 w 1037"/>
              <a:gd name="T61" fmla="*/ 31998 h 690"/>
              <a:gd name="T62" fmla="*/ 256040 w 1037"/>
              <a:gd name="T63" fmla="*/ 33048 h 690"/>
              <a:gd name="T64" fmla="*/ 279435 w 1037"/>
              <a:gd name="T65" fmla="*/ 28851 h 690"/>
              <a:gd name="T66" fmla="*/ 279435 w 1037"/>
              <a:gd name="T67" fmla="*/ 17311 h 690"/>
              <a:gd name="T68" fmla="*/ 302829 w 1037"/>
              <a:gd name="T69" fmla="*/ 6819 h 690"/>
              <a:gd name="T70" fmla="*/ 305429 w 1037"/>
              <a:gd name="T71" fmla="*/ 15212 h 690"/>
              <a:gd name="T72" fmla="*/ 308461 w 1037"/>
              <a:gd name="T73" fmla="*/ 20983 h 690"/>
              <a:gd name="T74" fmla="*/ 328390 w 1037"/>
              <a:gd name="T75" fmla="*/ 6295 h 690"/>
              <a:gd name="T76" fmla="*/ 353951 w 1037"/>
              <a:gd name="T77" fmla="*/ 3147 h 690"/>
              <a:gd name="T78" fmla="*/ 365648 w 1037"/>
              <a:gd name="T79" fmla="*/ 4197 h 690"/>
              <a:gd name="T80" fmla="*/ 373446 w 1037"/>
              <a:gd name="T81" fmla="*/ 5770 h 690"/>
              <a:gd name="T82" fmla="*/ 400307 w 1037"/>
              <a:gd name="T83" fmla="*/ 3147 h 690"/>
              <a:gd name="T84" fmla="*/ 449262 w 1037"/>
              <a:gd name="T85" fmla="*/ 22556 h 690"/>
              <a:gd name="T86" fmla="*/ 435399 w 1037"/>
              <a:gd name="T87" fmla="*/ 41441 h 690"/>
              <a:gd name="T88" fmla="*/ 402906 w 1037"/>
              <a:gd name="T89" fmla="*/ 28851 h 690"/>
              <a:gd name="T90" fmla="*/ 378212 w 1037"/>
              <a:gd name="T91" fmla="*/ 38818 h 690"/>
              <a:gd name="T92" fmla="*/ 367381 w 1037"/>
              <a:gd name="T93" fmla="*/ 60850 h 690"/>
              <a:gd name="T94" fmla="*/ 351351 w 1037"/>
              <a:gd name="T95" fmla="*/ 58227 h 690"/>
              <a:gd name="T96" fmla="*/ 322758 w 1037"/>
              <a:gd name="T97" fmla="*/ 67144 h 690"/>
              <a:gd name="T98" fmla="*/ 300663 w 1037"/>
              <a:gd name="T99" fmla="*/ 48260 h 690"/>
              <a:gd name="T100" fmla="*/ 268604 w 1037"/>
              <a:gd name="T101" fmla="*/ 58751 h 690"/>
              <a:gd name="T102" fmla="*/ 231346 w 1037"/>
              <a:gd name="T103" fmla="*/ 70292 h 690"/>
              <a:gd name="T104" fmla="*/ 210551 w 1037"/>
              <a:gd name="T105" fmla="*/ 110159 h 690"/>
              <a:gd name="T106" fmla="*/ 186290 w 1037"/>
              <a:gd name="T107" fmla="*/ 146354 h 690"/>
              <a:gd name="T108" fmla="*/ 172860 w 1037"/>
              <a:gd name="T109" fmla="*/ 190942 h 690"/>
              <a:gd name="T110" fmla="*/ 144266 w 1037"/>
              <a:gd name="T111" fmla="*/ 222940 h 690"/>
              <a:gd name="T112" fmla="*/ 153798 w 1037"/>
              <a:gd name="T113" fmla="*/ 260709 h 690"/>
              <a:gd name="T114" fmla="*/ 153364 w 1037"/>
              <a:gd name="T115" fmla="*/ 292707 h 690"/>
              <a:gd name="T116" fmla="*/ 143400 w 1037"/>
              <a:gd name="T117" fmla="*/ 322608 h 690"/>
              <a:gd name="T118" fmla="*/ 127804 w 1037"/>
              <a:gd name="T119" fmla="*/ 338345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78" name="Freeform 228">
            <a:extLst>
              <a:ext uri="{FF2B5EF4-FFF2-40B4-BE49-F238E27FC236}">
                <a16:creationId xmlns:a16="http://schemas.microsoft.com/office/drawing/2014/main" id="{1AA99702-4849-48A2-8A2B-DDF5D4EB9149}"/>
              </a:ext>
            </a:extLst>
          </p:cNvPr>
          <p:cNvSpPr>
            <a:spLocks/>
          </p:cNvSpPr>
          <p:nvPr>
            <p:custDataLst>
              <p:tags r:id="rId155"/>
            </p:custDataLst>
          </p:nvPr>
        </p:nvSpPr>
        <p:spPr bwMode="auto">
          <a:xfrm>
            <a:off x="15996663" y="5405764"/>
            <a:ext cx="104419" cy="191996"/>
          </a:xfrm>
          <a:custGeom>
            <a:avLst/>
            <a:gdLst>
              <a:gd name="T0" fmla="*/ 49212 w 120"/>
              <a:gd name="T1" fmla="*/ 51782 h 173"/>
              <a:gd name="T2" fmla="*/ 37729 w 120"/>
              <a:gd name="T3" fmla="*/ 31383 h 173"/>
              <a:gd name="T4" fmla="*/ 28707 w 120"/>
              <a:gd name="T5" fmla="*/ 14645 h 173"/>
              <a:gd name="T6" fmla="*/ 24606 w 120"/>
              <a:gd name="T7" fmla="*/ 8369 h 173"/>
              <a:gd name="T8" fmla="*/ 21735 w 120"/>
              <a:gd name="T9" fmla="*/ 4184 h 173"/>
              <a:gd name="T10" fmla="*/ 19685 w 120"/>
              <a:gd name="T11" fmla="*/ 2092 h 173"/>
              <a:gd name="T12" fmla="*/ 18455 w 120"/>
              <a:gd name="T13" fmla="*/ 1046 h 173"/>
              <a:gd name="T14" fmla="*/ 17634 w 120"/>
              <a:gd name="T15" fmla="*/ 523 h 173"/>
              <a:gd name="T16" fmla="*/ 15994 w 120"/>
              <a:gd name="T17" fmla="*/ 0 h 173"/>
              <a:gd name="T18" fmla="*/ 13533 w 120"/>
              <a:gd name="T19" fmla="*/ 0 h 173"/>
              <a:gd name="T20" fmla="*/ 11073 w 120"/>
              <a:gd name="T21" fmla="*/ 523 h 173"/>
              <a:gd name="T22" fmla="*/ 9842 w 120"/>
              <a:gd name="T23" fmla="*/ 1569 h 173"/>
              <a:gd name="T24" fmla="*/ 8612 w 120"/>
              <a:gd name="T25" fmla="*/ 2615 h 173"/>
              <a:gd name="T26" fmla="*/ 7792 w 120"/>
              <a:gd name="T27" fmla="*/ 4184 h 173"/>
              <a:gd name="T28" fmla="*/ 6562 w 120"/>
              <a:gd name="T29" fmla="*/ 6277 h 173"/>
              <a:gd name="T30" fmla="*/ 6152 w 120"/>
              <a:gd name="T31" fmla="*/ 7846 h 173"/>
              <a:gd name="T32" fmla="*/ 6152 w 120"/>
              <a:gd name="T33" fmla="*/ 10461 h 173"/>
              <a:gd name="T34" fmla="*/ 5741 w 120"/>
              <a:gd name="T35" fmla="*/ 15691 h 173"/>
              <a:gd name="T36" fmla="*/ 4921 w 120"/>
              <a:gd name="T37" fmla="*/ 21968 h 173"/>
              <a:gd name="T38" fmla="*/ 4101 w 120"/>
              <a:gd name="T39" fmla="*/ 25106 h 173"/>
              <a:gd name="T40" fmla="*/ 3281 w 120"/>
              <a:gd name="T41" fmla="*/ 28244 h 173"/>
              <a:gd name="T42" fmla="*/ 1640 w 120"/>
              <a:gd name="T43" fmla="*/ 31906 h 173"/>
              <a:gd name="T44" fmla="*/ 0 w 120"/>
              <a:gd name="T45" fmla="*/ 35567 h 173"/>
              <a:gd name="T46" fmla="*/ 2051 w 120"/>
              <a:gd name="T47" fmla="*/ 42890 h 173"/>
              <a:gd name="T48" fmla="*/ 4101 w 120"/>
              <a:gd name="T49" fmla="*/ 51782 h 173"/>
              <a:gd name="T50" fmla="*/ 6152 w 120"/>
              <a:gd name="T51" fmla="*/ 60150 h 173"/>
              <a:gd name="T52" fmla="*/ 8202 w 120"/>
              <a:gd name="T53" fmla="*/ 67473 h 173"/>
              <a:gd name="T54" fmla="*/ 9842 w 120"/>
              <a:gd name="T55" fmla="*/ 70088 h 173"/>
              <a:gd name="T56" fmla="*/ 12303 w 120"/>
              <a:gd name="T57" fmla="*/ 72703 h 173"/>
              <a:gd name="T58" fmla="*/ 15174 w 120"/>
              <a:gd name="T59" fmla="*/ 75842 h 173"/>
              <a:gd name="T60" fmla="*/ 18865 w 120"/>
              <a:gd name="T61" fmla="*/ 78980 h 173"/>
              <a:gd name="T62" fmla="*/ 22145 w 120"/>
              <a:gd name="T63" fmla="*/ 82118 h 173"/>
              <a:gd name="T64" fmla="*/ 24606 w 120"/>
              <a:gd name="T65" fmla="*/ 85257 h 173"/>
              <a:gd name="T66" fmla="*/ 25426 w 120"/>
              <a:gd name="T67" fmla="*/ 86303 h 173"/>
              <a:gd name="T68" fmla="*/ 26657 w 120"/>
              <a:gd name="T69" fmla="*/ 87872 h 173"/>
              <a:gd name="T70" fmla="*/ 27067 w 120"/>
              <a:gd name="T71" fmla="*/ 88918 h 173"/>
              <a:gd name="T72" fmla="*/ 27477 w 120"/>
              <a:gd name="T73" fmla="*/ 90487 h 173"/>
              <a:gd name="T74" fmla="*/ 31168 w 120"/>
              <a:gd name="T75" fmla="*/ 87349 h 173"/>
              <a:gd name="T76" fmla="*/ 35269 w 120"/>
              <a:gd name="T77" fmla="*/ 83687 h 173"/>
              <a:gd name="T78" fmla="*/ 38139 w 120"/>
              <a:gd name="T79" fmla="*/ 79503 h 173"/>
              <a:gd name="T80" fmla="*/ 41420 w 120"/>
              <a:gd name="T81" fmla="*/ 74273 h 173"/>
              <a:gd name="T82" fmla="*/ 43471 w 120"/>
              <a:gd name="T83" fmla="*/ 69042 h 173"/>
              <a:gd name="T84" fmla="*/ 45931 w 120"/>
              <a:gd name="T85" fmla="*/ 63289 h 173"/>
              <a:gd name="T86" fmla="*/ 47572 w 120"/>
              <a:gd name="T87" fmla="*/ 57535 h 173"/>
              <a:gd name="T88" fmla="*/ 49212 w 120"/>
              <a:gd name="T89" fmla="*/ 51782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79" name="Freeform 229">
            <a:extLst>
              <a:ext uri="{FF2B5EF4-FFF2-40B4-BE49-F238E27FC236}">
                <a16:creationId xmlns:a16="http://schemas.microsoft.com/office/drawing/2014/main" id="{236B23E9-3777-4E9F-A78F-380A9EF3DFAC}"/>
              </a:ext>
            </a:extLst>
          </p:cNvPr>
          <p:cNvSpPr>
            <a:spLocks/>
          </p:cNvSpPr>
          <p:nvPr>
            <p:custDataLst>
              <p:tags r:id="rId156"/>
            </p:custDataLst>
          </p:nvPr>
        </p:nvSpPr>
        <p:spPr bwMode="auto">
          <a:xfrm>
            <a:off x="15376882" y="5065557"/>
            <a:ext cx="178523" cy="124631"/>
          </a:xfrm>
          <a:custGeom>
            <a:avLst/>
            <a:gdLst>
              <a:gd name="T0" fmla="*/ 84137 w 200"/>
              <a:gd name="T1" fmla="*/ 32965 h 98"/>
              <a:gd name="T2" fmla="*/ 82034 w 200"/>
              <a:gd name="T3" fmla="*/ 33565 h 98"/>
              <a:gd name="T4" fmla="*/ 78247 w 200"/>
              <a:gd name="T5" fmla="*/ 35962 h 98"/>
              <a:gd name="T6" fmla="*/ 74461 w 200"/>
              <a:gd name="T7" fmla="*/ 38959 h 98"/>
              <a:gd name="T8" fmla="*/ 69834 w 200"/>
              <a:gd name="T9" fmla="*/ 43754 h 98"/>
              <a:gd name="T10" fmla="*/ 65206 w 200"/>
              <a:gd name="T11" fmla="*/ 47949 h 98"/>
              <a:gd name="T12" fmla="*/ 60999 w 200"/>
              <a:gd name="T13" fmla="*/ 52145 h 98"/>
              <a:gd name="T14" fmla="*/ 57634 w 200"/>
              <a:gd name="T15" fmla="*/ 55741 h 98"/>
              <a:gd name="T16" fmla="*/ 55951 w 200"/>
              <a:gd name="T17" fmla="*/ 58738 h 98"/>
              <a:gd name="T18" fmla="*/ 53427 w 200"/>
              <a:gd name="T19" fmla="*/ 58738 h 98"/>
              <a:gd name="T20" fmla="*/ 51324 w 200"/>
              <a:gd name="T21" fmla="*/ 58738 h 98"/>
              <a:gd name="T22" fmla="*/ 48799 w 200"/>
              <a:gd name="T23" fmla="*/ 58139 h 98"/>
              <a:gd name="T24" fmla="*/ 46696 w 200"/>
              <a:gd name="T25" fmla="*/ 56940 h 98"/>
              <a:gd name="T26" fmla="*/ 44593 w 200"/>
              <a:gd name="T27" fmla="*/ 55741 h 98"/>
              <a:gd name="T28" fmla="*/ 43331 w 200"/>
              <a:gd name="T29" fmla="*/ 52744 h 98"/>
              <a:gd name="T30" fmla="*/ 42489 w 200"/>
              <a:gd name="T31" fmla="*/ 49148 h 98"/>
              <a:gd name="T32" fmla="*/ 42069 w 200"/>
              <a:gd name="T33" fmla="*/ 44353 h 98"/>
              <a:gd name="T34" fmla="*/ 38282 w 200"/>
              <a:gd name="T35" fmla="*/ 47949 h 98"/>
              <a:gd name="T36" fmla="*/ 34496 w 200"/>
              <a:gd name="T37" fmla="*/ 51546 h 98"/>
              <a:gd name="T38" fmla="*/ 32813 w 200"/>
              <a:gd name="T39" fmla="*/ 53943 h 98"/>
              <a:gd name="T40" fmla="*/ 30289 w 200"/>
              <a:gd name="T41" fmla="*/ 55741 h 98"/>
              <a:gd name="T42" fmla="*/ 28186 w 200"/>
              <a:gd name="T43" fmla="*/ 57539 h 98"/>
              <a:gd name="T44" fmla="*/ 25241 w 200"/>
              <a:gd name="T45" fmla="*/ 58738 h 98"/>
              <a:gd name="T46" fmla="*/ 16407 w 200"/>
              <a:gd name="T47" fmla="*/ 58738 h 98"/>
              <a:gd name="T48" fmla="*/ 14303 w 200"/>
              <a:gd name="T49" fmla="*/ 58738 h 98"/>
              <a:gd name="T50" fmla="*/ 11779 w 200"/>
              <a:gd name="T51" fmla="*/ 56940 h 98"/>
              <a:gd name="T52" fmla="*/ 9255 w 200"/>
              <a:gd name="T53" fmla="*/ 55142 h 98"/>
              <a:gd name="T54" fmla="*/ 6310 w 200"/>
              <a:gd name="T55" fmla="*/ 53344 h 98"/>
              <a:gd name="T56" fmla="*/ 3786 w 200"/>
              <a:gd name="T57" fmla="*/ 50946 h 98"/>
              <a:gd name="T58" fmla="*/ 1683 w 200"/>
              <a:gd name="T59" fmla="*/ 48549 h 98"/>
              <a:gd name="T60" fmla="*/ 421 w 200"/>
              <a:gd name="T61" fmla="*/ 46151 h 98"/>
              <a:gd name="T62" fmla="*/ 0 w 200"/>
              <a:gd name="T63" fmla="*/ 44353 h 98"/>
              <a:gd name="T64" fmla="*/ 2103 w 200"/>
              <a:gd name="T65" fmla="*/ 42555 h 98"/>
              <a:gd name="T66" fmla="*/ 4207 w 200"/>
              <a:gd name="T67" fmla="*/ 40158 h 98"/>
              <a:gd name="T68" fmla="*/ 5890 w 200"/>
              <a:gd name="T69" fmla="*/ 35962 h 98"/>
              <a:gd name="T70" fmla="*/ 8414 w 200"/>
              <a:gd name="T71" fmla="*/ 31766 h 98"/>
              <a:gd name="T72" fmla="*/ 9676 w 200"/>
              <a:gd name="T73" fmla="*/ 26972 h 98"/>
              <a:gd name="T74" fmla="*/ 11358 w 200"/>
              <a:gd name="T75" fmla="*/ 22177 h 98"/>
              <a:gd name="T76" fmla="*/ 12621 w 200"/>
              <a:gd name="T77" fmla="*/ 16782 h 98"/>
              <a:gd name="T78" fmla="*/ 13883 w 200"/>
              <a:gd name="T79" fmla="*/ 11388 h 98"/>
              <a:gd name="T80" fmla="*/ 27765 w 200"/>
              <a:gd name="T81" fmla="*/ 8391 h 98"/>
              <a:gd name="T82" fmla="*/ 43331 w 200"/>
              <a:gd name="T83" fmla="*/ 5394 h 98"/>
              <a:gd name="T84" fmla="*/ 60999 w 200"/>
              <a:gd name="T85" fmla="*/ 2397 h 98"/>
              <a:gd name="T86" fmla="*/ 81192 w 200"/>
              <a:gd name="T87" fmla="*/ 0 h 98"/>
              <a:gd name="T88" fmla="*/ 69834 w 200"/>
              <a:gd name="T89" fmla="*/ 18580 h 98"/>
              <a:gd name="T90" fmla="*/ 69834 w 200"/>
              <a:gd name="T91" fmla="*/ 20378 h 98"/>
              <a:gd name="T92" fmla="*/ 68992 w 200"/>
              <a:gd name="T93" fmla="*/ 22177 h 98"/>
              <a:gd name="T94" fmla="*/ 68151 w 200"/>
              <a:gd name="T95" fmla="*/ 23375 h 98"/>
              <a:gd name="T96" fmla="*/ 67730 w 200"/>
              <a:gd name="T97" fmla="*/ 24574 h 98"/>
              <a:gd name="T98" fmla="*/ 66048 w 200"/>
              <a:gd name="T99" fmla="*/ 26972 h 98"/>
              <a:gd name="T100" fmla="*/ 65627 w 200"/>
              <a:gd name="T101" fmla="*/ 28170 h 98"/>
              <a:gd name="T102" fmla="*/ 65627 w 200"/>
              <a:gd name="T103" fmla="*/ 29369 h 98"/>
              <a:gd name="T104" fmla="*/ 66048 w 200"/>
              <a:gd name="T105" fmla="*/ 29968 h 98"/>
              <a:gd name="T106" fmla="*/ 66889 w 200"/>
              <a:gd name="T107" fmla="*/ 29968 h 98"/>
              <a:gd name="T108" fmla="*/ 68572 w 200"/>
              <a:gd name="T109" fmla="*/ 30568 h 98"/>
              <a:gd name="T110" fmla="*/ 74461 w 200"/>
              <a:gd name="T111" fmla="*/ 31766 h 98"/>
              <a:gd name="T112" fmla="*/ 84137 w 200"/>
              <a:gd name="T113" fmla="*/ 3296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80" name="Freeform 230">
            <a:extLst>
              <a:ext uri="{FF2B5EF4-FFF2-40B4-BE49-F238E27FC236}">
                <a16:creationId xmlns:a16="http://schemas.microsoft.com/office/drawing/2014/main" id="{EA133D1D-2432-4E8B-A625-342781753C3D}"/>
              </a:ext>
            </a:extLst>
          </p:cNvPr>
          <p:cNvSpPr>
            <a:spLocks/>
          </p:cNvSpPr>
          <p:nvPr>
            <p:custDataLst>
              <p:tags r:id="rId157"/>
            </p:custDataLst>
          </p:nvPr>
        </p:nvSpPr>
        <p:spPr bwMode="auto">
          <a:xfrm>
            <a:off x="15245514" y="4681563"/>
            <a:ext cx="178525" cy="154945"/>
          </a:xfrm>
          <a:custGeom>
            <a:avLst/>
            <a:gdLst>
              <a:gd name="T0" fmla="*/ 0 w 186"/>
              <a:gd name="T1" fmla="*/ 57597 h 142"/>
              <a:gd name="T2" fmla="*/ 905 w 186"/>
              <a:gd name="T3" fmla="*/ 59654 h 142"/>
              <a:gd name="T4" fmla="*/ 1357 w 186"/>
              <a:gd name="T5" fmla="*/ 55026 h 142"/>
              <a:gd name="T6" fmla="*/ 1357 w 186"/>
              <a:gd name="T7" fmla="*/ 47826 h 142"/>
              <a:gd name="T8" fmla="*/ 4071 w 186"/>
              <a:gd name="T9" fmla="*/ 42169 h 142"/>
              <a:gd name="T10" fmla="*/ 7690 w 186"/>
              <a:gd name="T11" fmla="*/ 35484 h 142"/>
              <a:gd name="T12" fmla="*/ 9047 w 186"/>
              <a:gd name="T13" fmla="*/ 28799 h 142"/>
              <a:gd name="T14" fmla="*/ 10404 w 186"/>
              <a:gd name="T15" fmla="*/ 23656 h 142"/>
              <a:gd name="T16" fmla="*/ 12666 w 186"/>
              <a:gd name="T17" fmla="*/ 19028 h 142"/>
              <a:gd name="T18" fmla="*/ 15832 w 186"/>
              <a:gd name="T19" fmla="*/ 16456 h 142"/>
              <a:gd name="T20" fmla="*/ 18547 w 186"/>
              <a:gd name="T21" fmla="*/ 19542 h 142"/>
              <a:gd name="T22" fmla="*/ 19451 w 186"/>
              <a:gd name="T23" fmla="*/ 25199 h 142"/>
              <a:gd name="T24" fmla="*/ 21261 w 186"/>
              <a:gd name="T25" fmla="*/ 29827 h 142"/>
              <a:gd name="T26" fmla="*/ 24880 w 186"/>
              <a:gd name="T27" fmla="*/ 33427 h 142"/>
              <a:gd name="T28" fmla="*/ 39355 w 186"/>
              <a:gd name="T29" fmla="*/ 34455 h 142"/>
              <a:gd name="T30" fmla="*/ 35736 w 186"/>
              <a:gd name="T31" fmla="*/ 21085 h 142"/>
              <a:gd name="T32" fmla="*/ 31212 w 186"/>
              <a:gd name="T33" fmla="*/ 18513 h 142"/>
              <a:gd name="T34" fmla="*/ 28498 w 186"/>
              <a:gd name="T35" fmla="*/ 15428 h 142"/>
              <a:gd name="T36" fmla="*/ 27594 w 186"/>
              <a:gd name="T37" fmla="*/ 11828 h 142"/>
              <a:gd name="T38" fmla="*/ 31665 w 186"/>
              <a:gd name="T39" fmla="*/ 8742 h 142"/>
              <a:gd name="T40" fmla="*/ 39355 w 186"/>
              <a:gd name="T41" fmla="*/ 7200 h 142"/>
              <a:gd name="T42" fmla="*/ 44331 w 186"/>
              <a:gd name="T43" fmla="*/ 5143 h 142"/>
              <a:gd name="T44" fmla="*/ 50211 w 186"/>
              <a:gd name="T45" fmla="*/ 3086 h 142"/>
              <a:gd name="T46" fmla="*/ 58806 w 186"/>
              <a:gd name="T47" fmla="*/ 1543 h 142"/>
              <a:gd name="T48" fmla="*/ 66496 w 186"/>
              <a:gd name="T49" fmla="*/ 514 h 142"/>
              <a:gd name="T50" fmla="*/ 71924 w 186"/>
              <a:gd name="T51" fmla="*/ 1029 h 142"/>
              <a:gd name="T52" fmla="*/ 79614 w 186"/>
              <a:gd name="T53" fmla="*/ 514 h 142"/>
              <a:gd name="T54" fmla="*/ 82781 w 186"/>
              <a:gd name="T55" fmla="*/ 5143 h 142"/>
              <a:gd name="T56" fmla="*/ 80519 w 186"/>
              <a:gd name="T57" fmla="*/ 13371 h 142"/>
              <a:gd name="T58" fmla="*/ 76448 w 186"/>
              <a:gd name="T59" fmla="*/ 20570 h 142"/>
              <a:gd name="T60" fmla="*/ 71924 w 186"/>
              <a:gd name="T61" fmla="*/ 26227 h 142"/>
              <a:gd name="T62" fmla="*/ 70115 w 186"/>
              <a:gd name="T63" fmla="*/ 32398 h 142"/>
              <a:gd name="T64" fmla="*/ 69210 w 186"/>
              <a:gd name="T65" fmla="*/ 39084 h 142"/>
              <a:gd name="T66" fmla="*/ 54283 w 186"/>
              <a:gd name="T67" fmla="*/ 73025 h 142"/>
              <a:gd name="T68" fmla="*/ 36188 w 186"/>
              <a:gd name="T69" fmla="*/ 62740 h 142"/>
              <a:gd name="T70" fmla="*/ 15832 w 186"/>
              <a:gd name="T71" fmla="*/ 60168 h 142"/>
              <a:gd name="T72" fmla="*/ 3619 w 186"/>
              <a:gd name="T73" fmla="*/ 58111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81" name="Freeform 231">
            <a:extLst>
              <a:ext uri="{FF2B5EF4-FFF2-40B4-BE49-F238E27FC236}">
                <a16:creationId xmlns:a16="http://schemas.microsoft.com/office/drawing/2014/main" id="{92A1E800-32E8-47EE-8AE3-953C0526ECFE}"/>
              </a:ext>
            </a:extLst>
          </p:cNvPr>
          <p:cNvSpPr>
            <a:spLocks/>
          </p:cNvSpPr>
          <p:nvPr>
            <p:custDataLst>
              <p:tags r:id="rId158"/>
            </p:custDataLst>
          </p:nvPr>
        </p:nvSpPr>
        <p:spPr bwMode="auto">
          <a:xfrm>
            <a:off x="15205094" y="4816298"/>
            <a:ext cx="178525" cy="121262"/>
          </a:xfrm>
          <a:custGeom>
            <a:avLst/>
            <a:gdLst>
              <a:gd name="T0" fmla="*/ 84138 w 192"/>
              <a:gd name="T1" fmla="*/ 33201 h 105"/>
              <a:gd name="T2" fmla="*/ 82823 w 192"/>
              <a:gd name="T3" fmla="*/ 33746 h 105"/>
              <a:gd name="T4" fmla="*/ 80632 w 192"/>
              <a:gd name="T5" fmla="*/ 34290 h 105"/>
              <a:gd name="T6" fmla="*/ 78879 w 192"/>
              <a:gd name="T7" fmla="*/ 34834 h 105"/>
              <a:gd name="T8" fmla="*/ 77565 w 192"/>
              <a:gd name="T9" fmla="*/ 36467 h 105"/>
              <a:gd name="T10" fmla="*/ 73621 w 192"/>
              <a:gd name="T11" fmla="*/ 39189 h 105"/>
              <a:gd name="T12" fmla="*/ 70115 w 192"/>
              <a:gd name="T13" fmla="*/ 42999 h 105"/>
              <a:gd name="T14" fmla="*/ 67486 w 192"/>
              <a:gd name="T15" fmla="*/ 46809 h 105"/>
              <a:gd name="T16" fmla="*/ 64418 w 192"/>
              <a:gd name="T17" fmla="*/ 50619 h 105"/>
              <a:gd name="T18" fmla="*/ 62665 w 192"/>
              <a:gd name="T19" fmla="*/ 53884 h 105"/>
              <a:gd name="T20" fmla="*/ 60912 w 192"/>
              <a:gd name="T21" fmla="*/ 57150 h 105"/>
              <a:gd name="T22" fmla="*/ 52586 w 192"/>
              <a:gd name="T23" fmla="*/ 52796 h 105"/>
              <a:gd name="T24" fmla="*/ 44698 w 192"/>
              <a:gd name="T25" fmla="*/ 48441 h 105"/>
              <a:gd name="T26" fmla="*/ 37687 w 192"/>
              <a:gd name="T27" fmla="*/ 43543 h 105"/>
              <a:gd name="T28" fmla="*/ 30237 w 192"/>
              <a:gd name="T29" fmla="*/ 38644 h 105"/>
              <a:gd name="T30" fmla="*/ 23226 w 192"/>
              <a:gd name="T31" fmla="*/ 33201 h 105"/>
              <a:gd name="T32" fmla="*/ 15776 w 192"/>
              <a:gd name="T33" fmla="*/ 28847 h 105"/>
              <a:gd name="T34" fmla="*/ 8326 w 192"/>
              <a:gd name="T35" fmla="*/ 23949 h 105"/>
              <a:gd name="T36" fmla="*/ 0 w 192"/>
              <a:gd name="T37" fmla="*/ 20139 h 105"/>
              <a:gd name="T38" fmla="*/ 0 w 192"/>
              <a:gd name="T39" fmla="*/ 7076 h 105"/>
              <a:gd name="T40" fmla="*/ 3068 w 192"/>
              <a:gd name="T41" fmla="*/ 3810 h 105"/>
              <a:gd name="T42" fmla="*/ 7012 w 192"/>
              <a:gd name="T43" fmla="*/ 2177 h 105"/>
              <a:gd name="T44" fmla="*/ 12708 w 192"/>
              <a:gd name="T45" fmla="*/ 544 h 105"/>
              <a:gd name="T46" fmla="*/ 17529 w 192"/>
              <a:gd name="T47" fmla="*/ 0 h 105"/>
              <a:gd name="T48" fmla="*/ 26293 w 192"/>
              <a:gd name="T49" fmla="*/ 1089 h 105"/>
              <a:gd name="T50" fmla="*/ 40754 w 192"/>
              <a:gd name="T51" fmla="*/ 2721 h 105"/>
              <a:gd name="T52" fmla="*/ 48642 w 192"/>
              <a:gd name="T53" fmla="*/ 3810 h 105"/>
              <a:gd name="T54" fmla="*/ 56092 w 192"/>
              <a:gd name="T55" fmla="*/ 3810 h 105"/>
              <a:gd name="T56" fmla="*/ 62665 w 192"/>
              <a:gd name="T57" fmla="*/ 3810 h 105"/>
              <a:gd name="T58" fmla="*/ 67047 w 192"/>
              <a:gd name="T59" fmla="*/ 3266 h 105"/>
              <a:gd name="T60" fmla="*/ 67924 w 192"/>
              <a:gd name="T61" fmla="*/ 5987 h 105"/>
              <a:gd name="T62" fmla="*/ 69677 w 192"/>
              <a:gd name="T63" fmla="*/ 9253 h 105"/>
              <a:gd name="T64" fmla="*/ 70553 w 192"/>
              <a:gd name="T65" fmla="*/ 10886 h 105"/>
              <a:gd name="T66" fmla="*/ 71868 w 192"/>
              <a:gd name="T67" fmla="*/ 12519 h 105"/>
              <a:gd name="T68" fmla="*/ 72306 w 192"/>
              <a:gd name="T69" fmla="*/ 14696 h 105"/>
              <a:gd name="T70" fmla="*/ 72744 w 192"/>
              <a:gd name="T71" fmla="*/ 16873 h 105"/>
              <a:gd name="T72" fmla="*/ 74497 w 192"/>
              <a:gd name="T73" fmla="*/ 17417 h 105"/>
              <a:gd name="T74" fmla="*/ 77565 w 192"/>
              <a:gd name="T75" fmla="*/ 17961 h 105"/>
              <a:gd name="T76" fmla="*/ 78879 w 192"/>
              <a:gd name="T77" fmla="*/ 18506 h 105"/>
              <a:gd name="T78" fmla="*/ 80194 w 192"/>
              <a:gd name="T79" fmla="*/ 18506 h 105"/>
              <a:gd name="T80" fmla="*/ 82385 w 192"/>
              <a:gd name="T81" fmla="*/ 17961 h 105"/>
              <a:gd name="T82" fmla="*/ 84138 w 192"/>
              <a:gd name="T83" fmla="*/ 16873 h 105"/>
              <a:gd name="T84" fmla="*/ 84138 w 192"/>
              <a:gd name="T85" fmla="*/ 33201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82" name="Freeform 232">
            <a:extLst>
              <a:ext uri="{FF2B5EF4-FFF2-40B4-BE49-F238E27FC236}">
                <a16:creationId xmlns:a16="http://schemas.microsoft.com/office/drawing/2014/main" id="{F94FF1C8-748A-4F13-BB39-ECBAAA142B7E}"/>
              </a:ext>
            </a:extLst>
          </p:cNvPr>
          <p:cNvSpPr>
            <a:spLocks/>
          </p:cNvSpPr>
          <p:nvPr>
            <p:custDataLst>
              <p:tags r:id="rId159"/>
            </p:custDataLst>
          </p:nvPr>
        </p:nvSpPr>
        <p:spPr bwMode="auto">
          <a:xfrm>
            <a:off x="16818547" y="5991862"/>
            <a:ext cx="70735" cy="279574"/>
          </a:xfrm>
          <a:custGeom>
            <a:avLst/>
            <a:gdLst>
              <a:gd name="T0" fmla="*/ 13752 w 80"/>
              <a:gd name="T1" fmla="*/ 0 h 254"/>
              <a:gd name="T2" fmla="*/ 15418 w 80"/>
              <a:gd name="T3" fmla="*/ 1037 h 254"/>
              <a:gd name="T4" fmla="*/ 16669 w 80"/>
              <a:gd name="T5" fmla="*/ 2075 h 254"/>
              <a:gd name="T6" fmla="*/ 17919 w 80"/>
              <a:gd name="T7" fmla="*/ 3631 h 254"/>
              <a:gd name="T8" fmla="*/ 19169 w 80"/>
              <a:gd name="T9" fmla="*/ 5187 h 254"/>
              <a:gd name="T10" fmla="*/ 21669 w 80"/>
              <a:gd name="T11" fmla="*/ 9337 h 254"/>
              <a:gd name="T12" fmla="*/ 23336 w 80"/>
              <a:gd name="T13" fmla="*/ 12969 h 254"/>
              <a:gd name="T14" fmla="*/ 25836 w 80"/>
              <a:gd name="T15" fmla="*/ 16600 h 254"/>
              <a:gd name="T16" fmla="*/ 27920 w 80"/>
              <a:gd name="T17" fmla="*/ 19712 h 254"/>
              <a:gd name="T18" fmla="*/ 29170 w 80"/>
              <a:gd name="T19" fmla="*/ 20750 h 254"/>
              <a:gd name="T20" fmla="*/ 30420 w 80"/>
              <a:gd name="T21" fmla="*/ 21787 h 254"/>
              <a:gd name="T22" fmla="*/ 31670 w 80"/>
              <a:gd name="T23" fmla="*/ 22306 h 254"/>
              <a:gd name="T24" fmla="*/ 33337 w 80"/>
              <a:gd name="T25" fmla="*/ 22825 h 254"/>
              <a:gd name="T26" fmla="*/ 33337 w 80"/>
              <a:gd name="T27" fmla="*/ 27494 h 254"/>
              <a:gd name="T28" fmla="*/ 33337 w 80"/>
              <a:gd name="T29" fmla="*/ 32162 h 254"/>
              <a:gd name="T30" fmla="*/ 22086 w 80"/>
              <a:gd name="T31" fmla="*/ 131762 h 254"/>
              <a:gd name="T32" fmla="*/ 0 w 80"/>
              <a:gd name="T33" fmla="*/ 48244 h 254"/>
              <a:gd name="T34" fmla="*/ 1667 w 80"/>
              <a:gd name="T35" fmla="*/ 45650 h 254"/>
              <a:gd name="T36" fmla="*/ 4584 w 80"/>
              <a:gd name="T37" fmla="*/ 36831 h 254"/>
              <a:gd name="T38" fmla="*/ 7084 w 80"/>
              <a:gd name="T39" fmla="*/ 29569 h 254"/>
              <a:gd name="T40" fmla="*/ 9168 w 80"/>
              <a:gd name="T41" fmla="*/ 21269 h 254"/>
              <a:gd name="T42" fmla="*/ 11668 w 80"/>
              <a:gd name="T43" fmla="*/ 11931 h 254"/>
              <a:gd name="T44" fmla="*/ 13752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83" name="Freeform 233">
            <a:extLst>
              <a:ext uri="{FF2B5EF4-FFF2-40B4-BE49-F238E27FC236}">
                <a16:creationId xmlns:a16="http://schemas.microsoft.com/office/drawing/2014/main" id="{27781362-ED47-4DD2-8ED8-87951B20594F}"/>
              </a:ext>
            </a:extLst>
          </p:cNvPr>
          <p:cNvSpPr>
            <a:spLocks/>
          </p:cNvSpPr>
          <p:nvPr>
            <p:custDataLst>
              <p:tags r:id="rId160"/>
            </p:custDataLst>
          </p:nvPr>
        </p:nvSpPr>
        <p:spPr bwMode="auto">
          <a:xfrm>
            <a:off x="16710759" y="6103017"/>
            <a:ext cx="148209" cy="276207"/>
          </a:xfrm>
          <a:custGeom>
            <a:avLst/>
            <a:gdLst>
              <a:gd name="T0" fmla="*/ 47682 w 167"/>
              <a:gd name="T1" fmla="*/ 0 h 259"/>
              <a:gd name="T2" fmla="*/ 69850 w 167"/>
              <a:gd name="T3" fmla="*/ 77904 h 259"/>
              <a:gd name="T4" fmla="*/ 50610 w 167"/>
              <a:gd name="T5" fmla="*/ 130175 h 259"/>
              <a:gd name="T6" fmla="*/ 47264 w 167"/>
              <a:gd name="T7" fmla="*/ 130175 h 259"/>
              <a:gd name="T8" fmla="*/ 44754 w 167"/>
              <a:gd name="T9" fmla="*/ 129170 h 259"/>
              <a:gd name="T10" fmla="*/ 41826 w 167"/>
              <a:gd name="T11" fmla="*/ 127662 h 259"/>
              <a:gd name="T12" fmla="*/ 39735 w 167"/>
              <a:gd name="T13" fmla="*/ 126154 h 259"/>
              <a:gd name="T14" fmla="*/ 37225 w 167"/>
              <a:gd name="T15" fmla="*/ 123139 h 259"/>
              <a:gd name="T16" fmla="*/ 35552 w 167"/>
              <a:gd name="T17" fmla="*/ 120625 h 259"/>
              <a:gd name="T18" fmla="*/ 33461 w 167"/>
              <a:gd name="T19" fmla="*/ 118112 h 259"/>
              <a:gd name="T20" fmla="*/ 31788 w 167"/>
              <a:gd name="T21" fmla="*/ 115097 h 259"/>
              <a:gd name="T22" fmla="*/ 28860 w 167"/>
              <a:gd name="T23" fmla="*/ 109066 h 259"/>
              <a:gd name="T24" fmla="*/ 27187 w 167"/>
              <a:gd name="T25" fmla="*/ 103034 h 259"/>
              <a:gd name="T26" fmla="*/ 25932 w 167"/>
              <a:gd name="T27" fmla="*/ 97506 h 259"/>
              <a:gd name="T28" fmla="*/ 25932 w 167"/>
              <a:gd name="T29" fmla="*/ 92982 h 259"/>
              <a:gd name="T30" fmla="*/ 23004 w 167"/>
              <a:gd name="T31" fmla="*/ 92480 h 259"/>
              <a:gd name="T32" fmla="*/ 21331 w 167"/>
              <a:gd name="T33" fmla="*/ 91977 h 259"/>
              <a:gd name="T34" fmla="*/ 18822 w 167"/>
              <a:gd name="T35" fmla="*/ 91474 h 259"/>
              <a:gd name="T36" fmla="*/ 17567 w 167"/>
              <a:gd name="T37" fmla="*/ 90469 h 259"/>
              <a:gd name="T38" fmla="*/ 16312 w 167"/>
              <a:gd name="T39" fmla="*/ 88961 h 259"/>
              <a:gd name="T40" fmla="*/ 15057 w 167"/>
              <a:gd name="T41" fmla="*/ 87453 h 259"/>
              <a:gd name="T42" fmla="*/ 14221 w 167"/>
              <a:gd name="T43" fmla="*/ 85443 h 259"/>
              <a:gd name="T44" fmla="*/ 13384 w 167"/>
              <a:gd name="T45" fmla="*/ 83935 h 259"/>
              <a:gd name="T46" fmla="*/ 12548 w 167"/>
              <a:gd name="T47" fmla="*/ 79412 h 259"/>
              <a:gd name="T48" fmla="*/ 12130 w 167"/>
              <a:gd name="T49" fmla="*/ 74888 h 259"/>
              <a:gd name="T50" fmla="*/ 11711 w 167"/>
              <a:gd name="T51" fmla="*/ 70365 h 259"/>
              <a:gd name="T52" fmla="*/ 11711 w 167"/>
              <a:gd name="T53" fmla="*/ 64836 h 259"/>
              <a:gd name="T54" fmla="*/ 8784 w 167"/>
              <a:gd name="T55" fmla="*/ 64836 h 259"/>
              <a:gd name="T56" fmla="*/ 6692 w 167"/>
              <a:gd name="T57" fmla="*/ 63831 h 259"/>
              <a:gd name="T58" fmla="*/ 4601 w 167"/>
              <a:gd name="T59" fmla="*/ 62826 h 259"/>
              <a:gd name="T60" fmla="*/ 2928 w 167"/>
              <a:gd name="T61" fmla="*/ 60815 h 259"/>
              <a:gd name="T62" fmla="*/ 2091 w 167"/>
              <a:gd name="T63" fmla="*/ 58805 h 259"/>
              <a:gd name="T64" fmla="*/ 837 w 167"/>
              <a:gd name="T65" fmla="*/ 56292 h 259"/>
              <a:gd name="T66" fmla="*/ 0 w 167"/>
              <a:gd name="T67" fmla="*/ 53779 h 259"/>
              <a:gd name="T68" fmla="*/ 0 w 167"/>
              <a:gd name="T69" fmla="*/ 50763 h 259"/>
              <a:gd name="T70" fmla="*/ 0 w 167"/>
              <a:gd name="T71" fmla="*/ 37695 h 259"/>
              <a:gd name="T72" fmla="*/ 418 w 167"/>
              <a:gd name="T73" fmla="*/ 25130 h 259"/>
              <a:gd name="T74" fmla="*/ 5019 w 167"/>
              <a:gd name="T75" fmla="*/ 26136 h 259"/>
              <a:gd name="T76" fmla="*/ 9202 w 167"/>
              <a:gd name="T77" fmla="*/ 26638 h 259"/>
              <a:gd name="T78" fmla="*/ 13384 w 167"/>
              <a:gd name="T79" fmla="*/ 26638 h 259"/>
              <a:gd name="T80" fmla="*/ 17567 w 167"/>
              <a:gd name="T81" fmla="*/ 26136 h 259"/>
              <a:gd name="T82" fmla="*/ 20913 w 167"/>
              <a:gd name="T83" fmla="*/ 25633 h 259"/>
              <a:gd name="T84" fmla="*/ 24259 w 167"/>
              <a:gd name="T85" fmla="*/ 24628 h 259"/>
              <a:gd name="T86" fmla="*/ 27605 w 167"/>
              <a:gd name="T87" fmla="*/ 23622 h 259"/>
              <a:gd name="T88" fmla="*/ 30533 w 167"/>
              <a:gd name="T89" fmla="*/ 22115 h 259"/>
              <a:gd name="T90" fmla="*/ 33043 w 167"/>
              <a:gd name="T91" fmla="*/ 20104 h 259"/>
              <a:gd name="T92" fmla="*/ 35971 w 167"/>
              <a:gd name="T93" fmla="*/ 18094 h 259"/>
              <a:gd name="T94" fmla="*/ 38062 w 167"/>
              <a:gd name="T95" fmla="*/ 15581 h 259"/>
              <a:gd name="T96" fmla="*/ 40572 w 167"/>
              <a:gd name="T97" fmla="*/ 13068 h 259"/>
              <a:gd name="T98" fmla="*/ 44754 w 167"/>
              <a:gd name="T99" fmla="*/ 6534 h 259"/>
              <a:gd name="T100" fmla="*/ 47682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84" name="Freeform 234">
            <a:extLst>
              <a:ext uri="{FF2B5EF4-FFF2-40B4-BE49-F238E27FC236}">
                <a16:creationId xmlns:a16="http://schemas.microsoft.com/office/drawing/2014/main" id="{5F17BFF6-0601-4F20-B7F6-E5FE932C6A5B}"/>
              </a:ext>
            </a:extLst>
          </p:cNvPr>
          <p:cNvSpPr>
            <a:spLocks/>
          </p:cNvSpPr>
          <p:nvPr>
            <p:custDataLst>
              <p:tags r:id="rId161"/>
            </p:custDataLst>
          </p:nvPr>
        </p:nvSpPr>
        <p:spPr bwMode="auto">
          <a:xfrm>
            <a:off x="14592050" y="4519881"/>
            <a:ext cx="205472" cy="306523"/>
          </a:xfrm>
          <a:custGeom>
            <a:avLst/>
            <a:gdLst>
              <a:gd name="T0" fmla="*/ 79622 w 225"/>
              <a:gd name="T1" fmla="*/ 35454 h 273"/>
              <a:gd name="T2" fmla="*/ 74458 w 225"/>
              <a:gd name="T3" fmla="*/ 41275 h 273"/>
              <a:gd name="T4" fmla="*/ 68432 w 225"/>
              <a:gd name="T5" fmla="*/ 43392 h 273"/>
              <a:gd name="T6" fmla="*/ 70154 w 225"/>
              <a:gd name="T7" fmla="*/ 49213 h 273"/>
              <a:gd name="T8" fmla="*/ 74888 w 225"/>
              <a:gd name="T9" fmla="*/ 53446 h 273"/>
              <a:gd name="T10" fmla="*/ 83926 w 225"/>
              <a:gd name="T11" fmla="*/ 55563 h 273"/>
              <a:gd name="T12" fmla="*/ 96838 w 225"/>
              <a:gd name="T13" fmla="*/ 56092 h 273"/>
              <a:gd name="T14" fmla="*/ 96838 w 225"/>
              <a:gd name="T15" fmla="*/ 80434 h 273"/>
              <a:gd name="T16" fmla="*/ 96408 w 225"/>
              <a:gd name="T17" fmla="*/ 93134 h 273"/>
              <a:gd name="T18" fmla="*/ 92534 w 225"/>
              <a:gd name="T19" fmla="*/ 98955 h 273"/>
              <a:gd name="T20" fmla="*/ 84787 w 225"/>
              <a:gd name="T21" fmla="*/ 108480 h 273"/>
              <a:gd name="T22" fmla="*/ 82635 w 225"/>
              <a:gd name="T23" fmla="*/ 113242 h 273"/>
              <a:gd name="T24" fmla="*/ 77040 w 225"/>
              <a:gd name="T25" fmla="*/ 115359 h 273"/>
              <a:gd name="T26" fmla="*/ 70584 w 225"/>
              <a:gd name="T27" fmla="*/ 119063 h 273"/>
              <a:gd name="T28" fmla="*/ 68432 w 225"/>
              <a:gd name="T29" fmla="*/ 124884 h 273"/>
              <a:gd name="T30" fmla="*/ 60255 w 225"/>
              <a:gd name="T31" fmla="*/ 128059 h 273"/>
              <a:gd name="T32" fmla="*/ 55090 w 225"/>
              <a:gd name="T33" fmla="*/ 133350 h 273"/>
              <a:gd name="T34" fmla="*/ 43470 w 225"/>
              <a:gd name="T35" fmla="*/ 134938 h 273"/>
              <a:gd name="T36" fmla="*/ 25823 w 225"/>
              <a:gd name="T37" fmla="*/ 138113 h 273"/>
              <a:gd name="T38" fmla="*/ 8177 w 225"/>
              <a:gd name="T39" fmla="*/ 138113 h 273"/>
              <a:gd name="T40" fmla="*/ 0 w 225"/>
              <a:gd name="T41" fmla="*/ 114830 h 273"/>
              <a:gd name="T42" fmla="*/ 9038 w 225"/>
              <a:gd name="T43" fmla="*/ 112184 h 273"/>
              <a:gd name="T44" fmla="*/ 11190 w 225"/>
              <a:gd name="T45" fmla="*/ 108480 h 273"/>
              <a:gd name="T46" fmla="*/ 25823 w 225"/>
              <a:gd name="T47" fmla="*/ 106892 h 273"/>
              <a:gd name="T48" fmla="*/ 30988 w 225"/>
              <a:gd name="T49" fmla="*/ 102130 h 273"/>
              <a:gd name="T50" fmla="*/ 20659 w 225"/>
              <a:gd name="T51" fmla="*/ 104775 h 273"/>
              <a:gd name="T52" fmla="*/ 17216 w 225"/>
              <a:gd name="T53" fmla="*/ 104246 h 273"/>
              <a:gd name="T54" fmla="*/ 16785 w 225"/>
              <a:gd name="T55" fmla="*/ 99484 h 273"/>
              <a:gd name="T56" fmla="*/ 19798 w 225"/>
              <a:gd name="T57" fmla="*/ 91546 h 273"/>
              <a:gd name="T58" fmla="*/ 16785 w 225"/>
              <a:gd name="T59" fmla="*/ 84667 h 273"/>
              <a:gd name="T60" fmla="*/ 6025 w 225"/>
              <a:gd name="T61" fmla="*/ 79375 h 273"/>
              <a:gd name="T62" fmla="*/ 2582 w 225"/>
              <a:gd name="T63" fmla="*/ 68792 h 273"/>
              <a:gd name="T64" fmla="*/ 9469 w 225"/>
              <a:gd name="T65" fmla="*/ 60854 h 273"/>
              <a:gd name="T66" fmla="*/ 15064 w 225"/>
              <a:gd name="T67" fmla="*/ 53975 h 273"/>
              <a:gd name="T68" fmla="*/ 29267 w 225"/>
              <a:gd name="T69" fmla="*/ 49742 h 273"/>
              <a:gd name="T70" fmla="*/ 38735 w 225"/>
              <a:gd name="T71" fmla="*/ 49742 h 273"/>
              <a:gd name="T72" fmla="*/ 43039 w 225"/>
              <a:gd name="T73" fmla="*/ 46567 h 273"/>
              <a:gd name="T74" fmla="*/ 46482 w 225"/>
              <a:gd name="T75" fmla="*/ 27517 h 273"/>
              <a:gd name="T76" fmla="*/ 51647 w 225"/>
              <a:gd name="T77" fmla="*/ 16404 h 273"/>
              <a:gd name="T78" fmla="*/ 55951 w 225"/>
              <a:gd name="T79" fmla="*/ 10583 h 273"/>
              <a:gd name="T80" fmla="*/ 60685 w 225"/>
              <a:gd name="T81" fmla="*/ 3704 h 273"/>
              <a:gd name="T82" fmla="*/ 66711 w 225"/>
              <a:gd name="T83" fmla="*/ 529 h 273"/>
              <a:gd name="T84" fmla="*/ 77040 w 225"/>
              <a:gd name="T85" fmla="*/ 1588 h 273"/>
              <a:gd name="T86" fmla="*/ 83926 w 225"/>
              <a:gd name="T87" fmla="*/ 20108 h 273"/>
              <a:gd name="T88" fmla="*/ 84357 w 225"/>
              <a:gd name="T89" fmla="*/ 24871 h 273"/>
              <a:gd name="T90" fmla="*/ 81774 w 225"/>
              <a:gd name="T91" fmla="*/ 29633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85" name="Freeform 235">
            <a:extLst>
              <a:ext uri="{FF2B5EF4-FFF2-40B4-BE49-F238E27FC236}">
                <a16:creationId xmlns:a16="http://schemas.microsoft.com/office/drawing/2014/main" id="{954303AE-2333-49AA-8B7E-C8188807359C}"/>
              </a:ext>
            </a:extLst>
          </p:cNvPr>
          <p:cNvSpPr>
            <a:spLocks/>
          </p:cNvSpPr>
          <p:nvPr>
            <p:custDataLst>
              <p:tags r:id="rId162"/>
            </p:custDataLst>
          </p:nvPr>
        </p:nvSpPr>
        <p:spPr bwMode="auto">
          <a:xfrm>
            <a:off x="14194581" y="6453328"/>
            <a:ext cx="650097" cy="828620"/>
          </a:xfrm>
          <a:custGeom>
            <a:avLst/>
            <a:gdLst>
              <a:gd name="T0" fmla="*/ 124140 w 232"/>
              <a:gd name="T1" fmla="*/ 387376 h 248"/>
              <a:gd name="T2" fmla="*/ 126781 w 232"/>
              <a:gd name="T3" fmla="*/ 382652 h 248"/>
              <a:gd name="T4" fmla="*/ 129423 w 232"/>
              <a:gd name="T5" fmla="*/ 374778 h 248"/>
              <a:gd name="T6" fmla="*/ 132064 w 232"/>
              <a:gd name="T7" fmla="*/ 365330 h 248"/>
              <a:gd name="T8" fmla="*/ 136026 w 232"/>
              <a:gd name="T9" fmla="*/ 363755 h 248"/>
              <a:gd name="T10" fmla="*/ 137346 w 232"/>
              <a:gd name="T11" fmla="*/ 374778 h 248"/>
              <a:gd name="T12" fmla="*/ 139988 w 232"/>
              <a:gd name="T13" fmla="*/ 379502 h 248"/>
              <a:gd name="T14" fmla="*/ 142629 w 232"/>
              <a:gd name="T15" fmla="*/ 381077 h 248"/>
              <a:gd name="T16" fmla="*/ 145270 w 232"/>
              <a:gd name="T17" fmla="*/ 381077 h 248"/>
              <a:gd name="T18" fmla="*/ 149232 w 232"/>
              <a:gd name="T19" fmla="*/ 379502 h 248"/>
              <a:gd name="T20" fmla="*/ 153194 w 232"/>
              <a:gd name="T21" fmla="*/ 374778 h 248"/>
              <a:gd name="T22" fmla="*/ 285258 w 232"/>
              <a:gd name="T23" fmla="*/ 368479 h 248"/>
              <a:gd name="T24" fmla="*/ 281296 w 232"/>
              <a:gd name="T25" fmla="*/ 321238 h 248"/>
              <a:gd name="T26" fmla="*/ 273372 w 232"/>
              <a:gd name="T27" fmla="*/ 217308 h 248"/>
              <a:gd name="T28" fmla="*/ 265448 w 232"/>
              <a:gd name="T29" fmla="*/ 114953 h 248"/>
              <a:gd name="T30" fmla="*/ 261486 w 232"/>
              <a:gd name="T31" fmla="*/ 67712 h 248"/>
              <a:gd name="T32" fmla="*/ 283937 w 232"/>
              <a:gd name="T33" fmla="*/ 69287 h 248"/>
              <a:gd name="T34" fmla="*/ 306388 w 232"/>
              <a:gd name="T35" fmla="*/ 72436 h 248"/>
              <a:gd name="T36" fmla="*/ 212623 w 232"/>
              <a:gd name="T37" fmla="*/ 3149 h 248"/>
              <a:gd name="T38" fmla="*/ 211302 w 232"/>
              <a:gd name="T39" fmla="*/ 12598 h 248"/>
              <a:gd name="T40" fmla="*/ 212623 w 232"/>
              <a:gd name="T41" fmla="*/ 28345 h 248"/>
              <a:gd name="T42" fmla="*/ 129423 w 232"/>
              <a:gd name="T43" fmla="*/ 37793 h 248"/>
              <a:gd name="T44" fmla="*/ 129423 w 232"/>
              <a:gd name="T45" fmla="*/ 116528 h 248"/>
              <a:gd name="T46" fmla="*/ 125461 w 232"/>
              <a:gd name="T47" fmla="*/ 119677 h 248"/>
              <a:gd name="T48" fmla="*/ 114896 w 232"/>
              <a:gd name="T49" fmla="*/ 122826 h 248"/>
              <a:gd name="T50" fmla="*/ 95086 w 232"/>
              <a:gd name="T51" fmla="*/ 129125 h 248"/>
              <a:gd name="T52" fmla="*/ 97727 w 232"/>
              <a:gd name="T53" fmla="*/ 138573 h 248"/>
              <a:gd name="T54" fmla="*/ 103010 w 232"/>
              <a:gd name="T55" fmla="*/ 151171 h 248"/>
              <a:gd name="T56" fmla="*/ 105651 w 232"/>
              <a:gd name="T57" fmla="*/ 165343 h 248"/>
              <a:gd name="T58" fmla="*/ 106972 w 232"/>
              <a:gd name="T59" fmla="*/ 181090 h 248"/>
              <a:gd name="T60" fmla="*/ 11886 w 232"/>
              <a:gd name="T61" fmla="*/ 187389 h 248"/>
              <a:gd name="T62" fmla="*/ 6603 w 232"/>
              <a:gd name="T63" fmla="*/ 204711 h 248"/>
              <a:gd name="T64" fmla="*/ 7924 w 232"/>
              <a:gd name="T65" fmla="*/ 225182 h 248"/>
              <a:gd name="T66" fmla="*/ 10565 w 232"/>
              <a:gd name="T67" fmla="*/ 244078 h 248"/>
              <a:gd name="T68" fmla="*/ 11886 w 232"/>
              <a:gd name="T69" fmla="*/ 264549 h 248"/>
              <a:gd name="T70" fmla="*/ 11886 w 232"/>
              <a:gd name="T71" fmla="*/ 286595 h 248"/>
              <a:gd name="T72" fmla="*/ 10565 w 232"/>
              <a:gd name="T73" fmla="*/ 305491 h 248"/>
              <a:gd name="T74" fmla="*/ 7924 w 232"/>
              <a:gd name="T75" fmla="*/ 324388 h 248"/>
              <a:gd name="T76" fmla="*/ 2641 w 232"/>
              <a:gd name="T77" fmla="*/ 340135 h 248"/>
              <a:gd name="T78" fmla="*/ 2641 w 232"/>
              <a:gd name="T79" fmla="*/ 344859 h 248"/>
              <a:gd name="T80" fmla="*/ 3962 w 232"/>
              <a:gd name="T81" fmla="*/ 346433 h 248"/>
              <a:gd name="T82" fmla="*/ 3962 w 232"/>
              <a:gd name="T83" fmla="*/ 349583 h 248"/>
              <a:gd name="T84" fmla="*/ 9244 w 232"/>
              <a:gd name="T85" fmla="*/ 341709 h 248"/>
              <a:gd name="T86" fmla="*/ 23771 w 232"/>
              <a:gd name="T87" fmla="*/ 335411 h 248"/>
              <a:gd name="T88" fmla="*/ 47543 w 232"/>
              <a:gd name="T89" fmla="*/ 325962 h 248"/>
              <a:gd name="T90" fmla="*/ 59429 w 232"/>
              <a:gd name="T91" fmla="*/ 327537 h 248"/>
              <a:gd name="T92" fmla="*/ 67353 w 232"/>
              <a:gd name="T93" fmla="*/ 333836 h 248"/>
              <a:gd name="T94" fmla="*/ 73956 w 232"/>
              <a:gd name="T95" fmla="*/ 336985 h 248"/>
              <a:gd name="T96" fmla="*/ 81880 w 232"/>
              <a:gd name="T97" fmla="*/ 338560 h 248"/>
              <a:gd name="T98" fmla="*/ 87162 w 232"/>
              <a:gd name="T99" fmla="*/ 344859 h 248"/>
              <a:gd name="T100" fmla="*/ 88483 w 232"/>
              <a:gd name="T101" fmla="*/ 354307 h 248"/>
              <a:gd name="T102" fmla="*/ 92445 w 232"/>
              <a:gd name="T103" fmla="*/ 363755 h 248"/>
              <a:gd name="T104" fmla="*/ 97727 w 232"/>
              <a:gd name="T105" fmla="*/ 370054 h 248"/>
              <a:gd name="T106" fmla="*/ 112254 w 232"/>
              <a:gd name="T107" fmla="*/ 382652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86" name="Freeform 236">
            <a:extLst>
              <a:ext uri="{FF2B5EF4-FFF2-40B4-BE49-F238E27FC236}">
                <a16:creationId xmlns:a16="http://schemas.microsoft.com/office/drawing/2014/main" id="{BFD616F2-0228-45CB-826D-F78B49288870}"/>
              </a:ext>
            </a:extLst>
          </p:cNvPr>
          <p:cNvSpPr>
            <a:spLocks/>
          </p:cNvSpPr>
          <p:nvPr>
            <p:custDataLst>
              <p:tags r:id="rId163"/>
            </p:custDataLst>
          </p:nvPr>
        </p:nvSpPr>
        <p:spPr bwMode="auto">
          <a:xfrm>
            <a:off x="14440474" y="6581326"/>
            <a:ext cx="879145" cy="993672"/>
          </a:xfrm>
          <a:custGeom>
            <a:avLst/>
            <a:gdLst>
              <a:gd name="T0" fmla="*/ 39336 w 948"/>
              <a:gd name="T1" fmla="*/ 413248 h 893"/>
              <a:gd name="T2" fmla="*/ 52885 w 948"/>
              <a:gd name="T3" fmla="*/ 413248 h 893"/>
              <a:gd name="T4" fmla="*/ 63811 w 948"/>
              <a:gd name="T5" fmla="*/ 410626 h 893"/>
              <a:gd name="T6" fmla="*/ 81294 w 948"/>
              <a:gd name="T7" fmla="*/ 406955 h 893"/>
              <a:gd name="T8" fmla="*/ 86102 w 948"/>
              <a:gd name="T9" fmla="*/ 426359 h 893"/>
              <a:gd name="T10" fmla="*/ 92658 w 948"/>
              <a:gd name="T11" fmla="*/ 437896 h 893"/>
              <a:gd name="T12" fmla="*/ 98777 w 948"/>
              <a:gd name="T13" fmla="*/ 443665 h 893"/>
              <a:gd name="T14" fmla="*/ 107518 w 948"/>
              <a:gd name="T15" fmla="*/ 445763 h 893"/>
              <a:gd name="T16" fmla="*/ 107518 w 948"/>
              <a:gd name="T17" fmla="*/ 462020 h 893"/>
              <a:gd name="T18" fmla="*/ 142483 w 948"/>
              <a:gd name="T19" fmla="*/ 466215 h 893"/>
              <a:gd name="T20" fmla="*/ 145979 w 948"/>
              <a:gd name="T21" fmla="*/ 459398 h 893"/>
              <a:gd name="T22" fmla="*/ 151661 w 948"/>
              <a:gd name="T23" fmla="*/ 456776 h 893"/>
              <a:gd name="T24" fmla="*/ 152098 w 948"/>
              <a:gd name="T25" fmla="*/ 465691 h 893"/>
              <a:gd name="T26" fmla="*/ 156469 w 948"/>
              <a:gd name="T27" fmla="*/ 468313 h 893"/>
              <a:gd name="T28" fmla="*/ 168270 w 948"/>
              <a:gd name="T29" fmla="*/ 468313 h 893"/>
              <a:gd name="T30" fmla="*/ 175263 w 948"/>
              <a:gd name="T31" fmla="*/ 447860 h 893"/>
              <a:gd name="T32" fmla="*/ 180071 w 948"/>
              <a:gd name="T33" fmla="*/ 413248 h 893"/>
              <a:gd name="T34" fmla="*/ 185315 w 948"/>
              <a:gd name="T35" fmla="*/ 404333 h 893"/>
              <a:gd name="T36" fmla="*/ 197553 w 948"/>
              <a:gd name="T37" fmla="*/ 395418 h 893"/>
              <a:gd name="T38" fmla="*/ 211976 w 948"/>
              <a:gd name="T39" fmla="*/ 389649 h 893"/>
              <a:gd name="T40" fmla="*/ 218969 w 948"/>
              <a:gd name="T41" fmla="*/ 382307 h 893"/>
              <a:gd name="T42" fmla="*/ 225088 w 948"/>
              <a:gd name="T43" fmla="*/ 368148 h 893"/>
              <a:gd name="T44" fmla="*/ 233829 w 948"/>
              <a:gd name="T45" fmla="*/ 350317 h 893"/>
              <a:gd name="T46" fmla="*/ 239074 w 948"/>
              <a:gd name="T47" fmla="*/ 346122 h 893"/>
              <a:gd name="T48" fmla="*/ 250001 w 948"/>
              <a:gd name="T49" fmla="*/ 345597 h 893"/>
              <a:gd name="T50" fmla="*/ 264424 w 948"/>
              <a:gd name="T51" fmla="*/ 337731 h 893"/>
              <a:gd name="T52" fmla="*/ 279284 w 948"/>
              <a:gd name="T53" fmla="*/ 327242 h 893"/>
              <a:gd name="T54" fmla="*/ 294581 w 948"/>
              <a:gd name="T55" fmla="*/ 321474 h 893"/>
              <a:gd name="T56" fmla="*/ 316435 w 948"/>
              <a:gd name="T57" fmla="*/ 319900 h 893"/>
              <a:gd name="T58" fmla="*/ 344407 w 948"/>
              <a:gd name="T59" fmla="*/ 315705 h 893"/>
              <a:gd name="T60" fmla="*/ 356207 w 948"/>
              <a:gd name="T61" fmla="*/ 311509 h 893"/>
              <a:gd name="T62" fmla="*/ 377187 w 948"/>
              <a:gd name="T63" fmla="*/ 309412 h 893"/>
              <a:gd name="T64" fmla="*/ 393795 w 948"/>
              <a:gd name="T65" fmla="*/ 305741 h 893"/>
              <a:gd name="T66" fmla="*/ 399040 w 948"/>
              <a:gd name="T67" fmla="*/ 301021 h 893"/>
              <a:gd name="T68" fmla="*/ 406907 w 948"/>
              <a:gd name="T69" fmla="*/ 285288 h 893"/>
              <a:gd name="T70" fmla="*/ 412152 w 948"/>
              <a:gd name="T71" fmla="*/ 264311 h 893"/>
              <a:gd name="T72" fmla="*/ 414337 w 948"/>
              <a:gd name="T73" fmla="*/ 241761 h 893"/>
              <a:gd name="T74" fmla="*/ 413900 w 948"/>
              <a:gd name="T75" fmla="*/ 220784 h 893"/>
              <a:gd name="T76" fmla="*/ 412152 w 948"/>
              <a:gd name="T77" fmla="*/ 190367 h 893"/>
              <a:gd name="T78" fmla="*/ 402973 w 948"/>
              <a:gd name="T79" fmla="*/ 186696 h 893"/>
              <a:gd name="T80" fmla="*/ 376749 w 948"/>
              <a:gd name="T81" fmla="*/ 168865 h 893"/>
              <a:gd name="T82" fmla="*/ 347029 w 948"/>
              <a:gd name="T83" fmla="*/ 145791 h 893"/>
              <a:gd name="T84" fmla="*/ 322553 w 948"/>
              <a:gd name="T85" fmla="*/ 113276 h 893"/>
              <a:gd name="T86" fmla="*/ 180071 w 948"/>
              <a:gd name="T87" fmla="*/ 6293 h 893"/>
              <a:gd name="T88" fmla="*/ 152098 w 948"/>
              <a:gd name="T89" fmla="*/ 53492 h 893"/>
              <a:gd name="T90" fmla="*/ 165647 w 948"/>
              <a:gd name="T91" fmla="*/ 212393 h 893"/>
              <a:gd name="T92" fmla="*/ 171329 w 948"/>
              <a:gd name="T93" fmla="*/ 296301 h 893"/>
              <a:gd name="T94" fmla="*/ 40647 w 948"/>
              <a:gd name="T95" fmla="*/ 309936 h 893"/>
              <a:gd name="T96" fmla="*/ 34528 w 948"/>
              <a:gd name="T97" fmla="*/ 317803 h 893"/>
              <a:gd name="T98" fmla="*/ 29283 w 948"/>
              <a:gd name="T99" fmla="*/ 319900 h 893"/>
              <a:gd name="T100" fmla="*/ 24913 w 948"/>
              <a:gd name="T101" fmla="*/ 318327 h 893"/>
              <a:gd name="T102" fmla="*/ 21416 w 948"/>
              <a:gd name="T103" fmla="*/ 309936 h 893"/>
              <a:gd name="T104" fmla="*/ 17483 w 948"/>
              <a:gd name="T105" fmla="*/ 304692 h 893"/>
              <a:gd name="T106" fmla="*/ 12675 w 948"/>
              <a:gd name="T107" fmla="*/ 317278 h 893"/>
              <a:gd name="T108" fmla="*/ 6556 w 948"/>
              <a:gd name="T109" fmla="*/ 326718 h 893"/>
              <a:gd name="T110" fmla="*/ 29283 w 948"/>
              <a:gd name="T111" fmla="*/ 384405 h 893"/>
              <a:gd name="T112" fmla="*/ 26661 w 948"/>
              <a:gd name="T113" fmla="*/ 392271 h 893"/>
              <a:gd name="T114" fmla="*/ 27098 w 948"/>
              <a:gd name="T115" fmla="*/ 398564 h 893"/>
              <a:gd name="T116" fmla="*/ 23601 w 948"/>
              <a:gd name="T117" fmla="*/ 413248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87" name="Freeform 237">
            <a:extLst>
              <a:ext uri="{FF2B5EF4-FFF2-40B4-BE49-F238E27FC236}">
                <a16:creationId xmlns:a16="http://schemas.microsoft.com/office/drawing/2014/main" id="{787E5AC2-9876-400B-A761-9DDBB5A0CEF3}"/>
              </a:ext>
            </a:extLst>
          </p:cNvPr>
          <p:cNvSpPr>
            <a:spLocks/>
          </p:cNvSpPr>
          <p:nvPr>
            <p:custDataLst>
              <p:tags r:id="rId164"/>
            </p:custDataLst>
          </p:nvPr>
        </p:nvSpPr>
        <p:spPr bwMode="auto">
          <a:xfrm>
            <a:off x="14649313" y="5745969"/>
            <a:ext cx="1047564" cy="1229458"/>
          </a:xfrm>
          <a:custGeom>
            <a:avLst/>
            <a:gdLst>
              <a:gd name="T0" fmla="*/ 315023 w 373"/>
              <a:gd name="T1" fmla="*/ 574740 h 370"/>
              <a:gd name="T2" fmla="*/ 322964 w 373"/>
              <a:gd name="T3" fmla="*/ 571608 h 370"/>
              <a:gd name="T4" fmla="*/ 337524 w 373"/>
              <a:gd name="T5" fmla="*/ 576306 h 370"/>
              <a:gd name="T6" fmla="*/ 492388 w 373"/>
              <a:gd name="T7" fmla="*/ 433795 h 370"/>
              <a:gd name="T8" fmla="*/ 488418 w 373"/>
              <a:gd name="T9" fmla="*/ 422833 h 370"/>
              <a:gd name="T10" fmla="*/ 477829 w 373"/>
              <a:gd name="T11" fmla="*/ 413437 h 370"/>
              <a:gd name="T12" fmla="*/ 459298 w 373"/>
              <a:gd name="T13" fmla="*/ 405607 h 370"/>
              <a:gd name="T14" fmla="*/ 448709 w 373"/>
              <a:gd name="T15" fmla="*/ 397776 h 370"/>
              <a:gd name="T16" fmla="*/ 444738 w 373"/>
              <a:gd name="T17" fmla="*/ 386814 h 370"/>
              <a:gd name="T18" fmla="*/ 446062 w 373"/>
              <a:gd name="T19" fmla="*/ 357059 h 370"/>
              <a:gd name="T20" fmla="*/ 446062 w 373"/>
              <a:gd name="T21" fmla="*/ 306946 h 370"/>
              <a:gd name="T22" fmla="*/ 442091 w 373"/>
              <a:gd name="T23" fmla="*/ 263096 h 370"/>
              <a:gd name="T24" fmla="*/ 435473 w 373"/>
              <a:gd name="T25" fmla="*/ 242738 h 370"/>
              <a:gd name="T26" fmla="*/ 427531 w 373"/>
              <a:gd name="T27" fmla="*/ 222379 h 370"/>
              <a:gd name="T28" fmla="*/ 416942 w 373"/>
              <a:gd name="T29" fmla="*/ 170699 h 370"/>
              <a:gd name="T30" fmla="*/ 405029 w 373"/>
              <a:gd name="T31" fmla="*/ 140944 h 370"/>
              <a:gd name="T32" fmla="*/ 393117 w 373"/>
              <a:gd name="T33" fmla="*/ 122152 h 370"/>
              <a:gd name="T34" fmla="*/ 397087 w 373"/>
              <a:gd name="T35" fmla="*/ 98661 h 370"/>
              <a:gd name="T36" fmla="*/ 398411 w 373"/>
              <a:gd name="T37" fmla="*/ 67340 h 370"/>
              <a:gd name="T38" fmla="*/ 399735 w 373"/>
              <a:gd name="T39" fmla="*/ 36019 h 370"/>
              <a:gd name="T40" fmla="*/ 410324 w 373"/>
              <a:gd name="T41" fmla="*/ 10962 h 370"/>
              <a:gd name="T42" fmla="*/ 399735 w 373"/>
              <a:gd name="T43" fmla="*/ 9396 h 370"/>
              <a:gd name="T44" fmla="*/ 367968 w 373"/>
              <a:gd name="T45" fmla="*/ 18793 h 370"/>
              <a:gd name="T46" fmla="*/ 324288 w 373"/>
              <a:gd name="T47" fmla="*/ 18793 h 370"/>
              <a:gd name="T48" fmla="*/ 272667 w 373"/>
              <a:gd name="T49" fmla="*/ 21925 h 370"/>
              <a:gd name="T50" fmla="*/ 222369 w 373"/>
              <a:gd name="T51" fmla="*/ 37585 h 370"/>
              <a:gd name="T52" fmla="*/ 191926 w 373"/>
              <a:gd name="T53" fmla="*/ 50114 h 370"/>
              <a:gd name="T54" fmla="*/ 164129 w 373"/>
              <a:gd name="T55" fmla="*/ 68906 h 370"/>
              <a:gd name="T56" fmla="*/ 162806 w 373"/>
              <a:gd name="T57" fmla="*/ 81435 h 370"/>
              <a:gd name="T58" fmla="*/ 173395 w 373"/>
              <a:gd name="T59" fmla="*/ 139378 h 370"/>
              <a:gd name="T60" fmla="*/ 177366 w 373"/>
              <a:gd name="T61" fmla="*/ 145643 h 370"/>
              <a:gd name="T62" fmla="*/ 186631 w 373"/>
              <a:gd name="T63" fmla="*/ 153473 h 370"/>
              <a:gd name="T64" fmla="*/ 187955 w 373"/>
              <a:gd name="T65" fmla="*/ 159737 h 370"/>
              <a:gd name="T66" fmla="*/ 183984 w 373"/>
              <a:gd name="T67" fmla="*/ 167567 h 370"/>
              <a:gd name="T68" fmla="*/ 169424 w 373"/>
              <a:gd name="T69" fmla="*/ 167567 h 370"/>
              <a:gd name="T70" fmla="*/ 140304 w 373"/>
              <a:gd name="T71" fmla="*/ 176963 h 370"/>
              <a:gd name="T72" fmla="*/ 125744 w 373"/>
              <a:gd name="T73" fmla="*/ 191058 h 370"/>
              <a:gd name="T74" fmla="*/ 119126 w 373"/>
              <a:gd name="T75" fmla="*/ 205152 h 370"/>
              <a:gd name="T76" fmla="*/ 108537 w 373"/>
              <a:gd name="T77" fmla="*/ 214549 h 370"/>
              <a:gd name="T78" fmla="*/ 87359 w 373"/>
              <a:gd name="T79" fmla="*/ 234907 h 370"/>
              <a:gd name="T80" fmla="*/ 67505 w 373"/>
              <a:gd name="T81" fmla="*/ 247436 h 370"/>
              <a:gd name="T82" fmla="*/ 41032 w 373"/>
              <a:gd name="T83" fmla="*/ 250568 h 370"/>
              <a:gd name="T84" fmla="*/ 26472 w 373"/>
              <a:gd name="T85" fmla="*/ 256832 h 370"/>
              <a:gd name="T86" fmla="*/ 10589 w 373"/>
              <a:gd name="T87" fmla="*/ 272492 h 370"/>
              <a:gd name="T88" fmla="*/ 0 w 373"/>
              <a:gd name="T89" fmla="*/ 313210 h 370"/>
              <a:gd name="T90" fmla="*/ 236929 w 373"/>
              <a:gd name="T91" fmla="*/ 518362 h 370"/>
              <a:gd name="T92" fmla="*/ 266049 w 373"/>
              <a:gd name="T93" fmla="*/ 551249 h 370"/>
              <a:gd name="T94" fmla="*/ 303110 w 373"/>
              <a:gd name="T95" fmla="*/ 576306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88" name="Freeform 238">
            <a:extLst>
              <a:ext uri="{FF2B5EF4-FFF2-40B4-BE49-F238E27FC236}">
                <a16:creationId xmlns:a16="http://schemas.microsoft.com/office/drawing/2014/main" id="{8BF21E09-E01D-4C09-A0D3-56F537E39FE4}"/>
              </a:ext>
            </a:extLst>
          </p:cNvPr>
          <p:cNvSpPr>
            <a:spLocks/>
          </p:cNvSpPr>
          <p:nvPr>
            <p:custDataLst>
              <p:tags r:id="rId165"/>
            </p:custDataLst>
          </p:nvPr>
        </p:nvSpPr>
        <p:spPr bwMode="auto">
          <a:xfrm>
            <a:off x="15575615" y="6032282"/>
            <a:ext cx="815147" cy="926302"/>
          </a:xfrm>
          <a:custGeom>
            <a:avLst/>
            <a:gdLst>
              <a:gd name="T0" fmla="*/ 15770 w 877"/>
              <a:gd name="T1" fmla="*/ 74522 h 826"/>
              <a:gd name="T2" fmla="*/ 20151 w 877"/>
              <a:gd name="T3" fmla="*/ 57609 h 826"/>
              <a:gd name="T4" fmla="*/ 20151 w 877"/>
              <a:gd name="T5" fmla="*/ 36997 h 826"/>
              <a:gd name="T6" fmla="*/ 26721 w 877"/>
              <a:gd name="T7" fmla="*/ 33826 h 826"/>
              <a:gd name="T8" fmla="*/ 38987 w 877"/>
              <a:gd name="T9" fmla="*/ 29069 h 826"/>
              <a:gd name="T10" fmla="*/ 43368 w 877"/>
              <a:gd name="T11" fmla="*/ 10571 h 826"/>
              <a:gd name="T12" fmla="*/ 73593 w 877"/>
              <a:gd name="T13" fmla="*/ 3171 h 826"/>
              <a:gd name="T14" fmla="*/ 106010 w 877"/>
              <a:gd name="T15" fmla="*/ 12685 h 826"/>
              <a:gd name="T16" fmla="*/ 119589 w 877"/>
              <a:gd name="T17" fmla="*/ 22727 h 826"/>
              <a:gd name="T18" fmla="*/ 124846 w 877"/>
              <a:gd name="T19" fmla="*/ 41225 h 826"/>
              <a:gd name="T20" fmla="*/ 129226 w 877"/>
              <a:gd name="T21" fmla="*/ 53381 h 826"/>
              <a:gd name="T22" fmla="*/ 142368 w 877"/>
              <a:gd name="T23" fmla="*/ 58138 h 826"/>
              <a:gd name="T24" fmla="*/ 159014 w 877"/>
              <a:gd name="T25" fmla="*/ 57609 h 826"/>
              <a:gd name="T26" fmla="*/ 184422 w 877"/>
              <a:gd name="T27" fmla="*/ 70294 h 826"/>
              <a:gd name="T28" fmla="*/ 209391 w 877"/>
              <a:gd name="T29" fmla="*/ 85621 h 826"/>
              <a:gd name="T30" fmla="*/ 224723 w 877"/>
              <a:gd name="T31" fmla="*/ 87735 h 826"/>
              <a:gd name="T32" fmla="*/ 235674 w 877"/>
              <a:gd name="T33" fmla="*/ 83507 h 826"/>
              <a:gd name="T34" fmla="*/ 240493 w 877"/>
              <a:gd name="T35" fmla="*/ 66594 h 826"/>
              <a:gd name="T36" fmla="*/ 238302 w 877"/>
              <a:gd name="T37" fmla="*/ 54438 h 826"/>
              <a:gd name="T38" fmla="*/ 232608 w 877"/>
              <a:gd name="T39" fmla="*/ 42811 h 826"/>
              <a:gd name="T40" fmla="*/ 236112 w 877"/>
              <a:gd name="T41" fmla="*/ 25898 h 826"/>
              <a:gd name="T42" fmla="*/ 251444 w 877"/>
              <a:gd name="T43" fmla="*/ 17970 h 826"/>
              <a:gd name="T44" fmla="*/ 270280 w 877"/>
              <a:gd name="T45" fmla="*/ 2114 h 826"/>
              <a:gd name="T46" fmla="*/ 284736 w 877"/>
              <a:gd name="T47" fmla="*/ 0 h 826"/>
              <a:gd name="T48" fmla="*/ 298316 w 877"/>
              <a:gd name="T49" fmla="*/ 3171 h 826"/>
              <a:gd name="T50" fmla="*/ 304449 w 877"/>
              <a:gd name="T51" fmla="*/ 12685 h 826"/>
              <a:gd name="T52" fmla="*/ 309267 w 877"/>
              <a:gd name="T53" fmla="*/ 26426 h 826"/>
              <a:gd name="T54" fmla="*/ 318905 w 877"/>
              <a:gd name="T55" fmla="*/ 33297 h 826"/>
              <a:gd name="T56" fmla="*/ 349569 w 877"/>
              <a:gd name="T57" fmla="*/ 37525 h 826"/>
              <a:gd name="T58" fmla="*/ 363586 w 877"/>
              <a:gd name="T59" fmla="*/ 51267 h 826"/>
              <a:gd name="T60" fmla="*/ 365339 w 877"/>
              <a:gd name="T61" fmla="*/ 61837 h 826"/>
              <a:gd name="T62" fmla="*/ 369281 w 877"/>
              <a:gd name="T63" fmla="*/ 73994 h 826"/>
              <a:gd name="T64" fmla="*/ 366215 w 877"/>
              <a:gd name="T65" fmla="*/ 84036 h 826"/>
              <a:gd name="T66" fmla="*/ 360958 w 877"/>
              <a:gd name="T67" fmla="*/ 89849 h 826"/>
              <a:gd name="T68" fmla="*/ 363148 w 877"/>
              <a:gd name="T69" fmla="*/ 109405 h 826"/>
              <a:gd name="T70" fmla="*/ 375852 w 877"/>
              <a:gd name="T71" fmla="*/ 129489 h 826"/>
              <a:gd name="T72" fmla="*/ 383737 w 877"/>
              <a:gd name="T73" fmla="*/ 363097 h 826"/>
              <a:gd name="T74" fmla="*/ 384175 w 877"/>
              <a:gd name="T75" fmla="*/ 391637 h 826"/>
              <a:gd name="T76" fmla="*/ 381109 w 877"/>
              <a:gd name="T77" fmla="*/ 409607 h 826"/>
              <a:gd name="T78" fmla="*/ 371471 w 877"/>
              <a:gd name="T79" fmla="*/ 413835 h 826"/>
              <a:gd name="T80" fmla="*/ 363586 w 877"/>
              <a:gd name="T81" fmla="*/ 424934 h 826"/>
              <a:gd name="T82" fmla="*/ 160328 w 877"/>
              <a:gd name="T83" fmla="*/ 313416 h 826"/>
              <a:gd name="T84" fmla="*/ 144996 w 877"/>
              <a:gd name="T85" fmla="*/ 320815 h 826"/>
              <a:gd name="T86" fmla="*/ 127912 w 877"/>
              <a:gd name="T87" fmla="*/ 330857 h 826"/>
              <a:gd name="T88" fmla="*/ 115209 w 877"/>
              <a:gd name="T89" fmla="*/ 331385 h 826"/>
              <a:gd name="T90" fmla="*/ 100753 w 877"/>
              <a:gd name="T91" fmla="*/ 321872 h 826"/>
              <a:gd name="T92" fmla="*/ 84545 w 877"/>
              <a:gd name="T93" fmla="*/ 309716 h 826"/>
              <a:gd name="T94" fmla="*/ 66584 w 877"/>
              <a:gd name="T95" fmla="*/ 305488 h 826"/>
              <a:gd name="T96" fmla="*/ 60452 w 877"/>
              <a:gd name="T97" fmla="*/ 304959 h 826"/>
              <a:gd name="T98" fmla="*/ 56947 w 877"/>
              <a:gd name="T99" fmla="*/ 292275 h 826"/>
              <a:gd name="T100" fmla="*/ 47748 w 877"/>
              <a:gd name="T101" fmla="*/ 282761 h 826"/>
              <a:gd name="T102" fmla="*/ 27598 w 877"/>
              <a:gd name="T103" fmla="*/ 273248 h 826"/>
              <a:gd name="T104" fmla="*/ 12266 w 877"/>
              <a:gd name="T105" fmla="*/ 263734 h 826"/>
              <a:gd name="T106" fmla="*/ 7009 w 877"/>
              <a:gd name="T107" fmla="*/ 254749 h 826"/>
              <a:gd name="T108" fmla="*/ 6133 w 877"/>
              <a:gd name="T109" fmla="*/ 232023 h 826"/>
              <a:gd name="T110" fmla="*/ 8323 w 877"/>
              <a:gd name="T111" fmla="*/ 186041 h 826"/>
              <a:gd name="T112" fmla="*/ 7447 w 877"/>
              <a:gd name="T113" fmla="*/ 136360 h 826"/>
              <a:gd name="T114" fmla="*/ 1752 w 877"/>
              <a:gd name="T115" fmla="*/ 106762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89" name="Freeform 239">
            <a:extLst>
              <a:ext uri="{FF2B5EF4-FFF2-40B4-BE49-F238E27FC236}">
                <a16:creationId xmlns:a16="http://schemas.microsoft.com/office/drawing/2014/main" id="{377695B5-5191-4138-8849-4508591BB72A}"/>
              </a:ext>
            </a:extLst>
          </p:cNvPr>
          <p:cNvSpPr>
            <a:spLocks/>
          </p:cNvSpPr>
          <p:nvPr>
            <p:custDataLst>
              <p:tags r:id="rId166"/>
            </p:custDataLst>
          </p:nvPr>
        </p:nvSpPr>
        <p:spPr bwMode="auto">
          <a:xfrm>
            <a:off x="15474564" y="5745969"/>
            <a:ext cx="198735" cy="501889"/>
          </a:xfrm>
          <a:custGeom>
            <a:avLst/>
            <a:gdLst>
              <a:gd name="T0" fmla="*/ 46832 w 206"/>
              <a:gd name="T1" fmla="*/ 229260 h 455"/>
              <a:gd name="T2" fmla="*/ 56834 w 206"/>
              <a:gd name="T3" fmla="*/ 218343 h 455"/>
              <a:gd name="T4" fmla="*/ 63654 w 206"/>
              <a:gd name="T5" fmla="*/ 210025 h 455"/>
              <a:gd name="T6" fmla="*/ 66837 w 206"/>
              <a:gd name="T7" fmla="*/ 202747 h 455"/>
              <a:gd name="T8" fmla="*/ 69111 w 206"/>
              <a:gd name="T9" fmla="*/ 193909 h 455"/>
              <a:gd name="T10" fmla="*/ 70020 w 206"/>
              <a:gd name="T11" fmla="*/ 182992 h 455"/>
              <a:gd name="T12" fmla="*/ 69565 w 206"/>
              <a:gd name="T13" fmla="*/ 174154 h 455"/>
              <a:gd name="T14" fmla="*/ 70929 w 206"/>
              <a:gd name="T15" fmla="*/ 172075 h 455"/>
              <a:gd name="T16" fmla="*/ 76385 w 206"/>
              <a:gd name="T17" fmla="*/ 171035 h 455"/>
              <a:gd name="T18" fmla="*/ 84115 w 206"/>
              <a:gd name="T19" fmla="*/ 168956 h 455"/>
              <a:gd name="T20" fmla="*/ 89116 w 206"/>
              <a:gd name="T21" fmla="*/ 165317 h 455"/>
              <a:gd name="T22" fmla="*/ 92299 w 206"/>
              <a:gd name="T23" fmla="*/ 158039 h 455"/>
              <a:gd name="T24" fmla="*/ 93663 w 206"/>
              <a:gd name="T25" fmla="*/ 145562 h 455"/>
              <a:gd name="T26" fmla="*/ 91844 w 206"/>
              <a:gd name="T27" fmla="*/ 137764 h 455"/>
              <a:gd name="T28" fmla="*/ 87752 w 206"/>
              <a:gd name="T29" fmla="*/ 137244 h 455"/>
              <a:gd name="T30" fmla="*/ 80477 w 206"/>
              <a:gd name="T31" fmla="*/ 133085 h 455"/>
              <a:gd name="T32" fmla="*/ 70475 w 206"/>
              <a:gd name="T33" fmla="*/ 125807 h 455"/>
              <a:gd name="T34" fmla="*/ 63654 w 206"/>
              <a:gd name="T35" fmla="*/ 120089 h 455"/>
              <a:gd name="T36" fmla="*/ 59108 w 206"/>
              <a:gd name="T37" fmla="*/ 118529 h 455"/>
              <a:gd name="T38" fmla="*/ 54106 w 206"/>
              <a:gd name="T39" fmla="*/ 115410 h 455"/>
              <a:gd name="T40" fmla="*/ 45922 w 206"/>
              <a:gd name="T41" fmla="*/ 110211 h 455"/>
              <a:gd name="T42" fmla="*/ 43194 w 206"/>
              <a:gd name="T43" fmla="*/ 107092 h 455"/>
              <a:gd name="T44" fmla="*/ 43194 w 206"/>
              <a:gd name="T45" fmla="*/ 103453 h 455"/>
              <a:gd name="T46" fmla="*/ 47286 w 206"/>
              <a:gd name="T47" fmla="*/ 94095 h 455"/>
              <a:gd name="T48" fmla="*/ 54106 w 206"/>
              <a:gd name="T49" fmla="*/ 82138 h 455"/>
              <a:gd name="T50" fmla="*/ 60926 w 206"/>
              <a:gd name="T51" fmla="*/ 72781 h 455"/>
              <a:gd name="T52" fmla="*/ 61836 w 206"/>
              <a:gd name="T53" fmla="*/ 67062 h 455"/>
              <a:gd name="T54" fmla="*/ 57289 w 206"/>
              <a:gd name="T55" fmla="*/ 60304 h 455"/>
              <a:gd name="T56" fmla="*/ 52288 w 206"/>
              <a:gd name="T57" fmla="*/ 54586 h 455"/>
              <a:gd name="T58" fmla="*/ 49105 w 206"/>
              <a:gd name="T59" fmla="*/ 48347 h 455"/>
              <a:gd name="T60" fmla="*/ 48650 w 206"/>
              <a:gd name="T61" fmla="*/ 43669 h 455"/>
              <a:gd name="T62" fmla="*/ 50469 w 206"/>
              <a:gd name="T63" fmla="*/ 40549 h 455"/>
              <a:gd name="T64" fmla="*/ 52742 w 206"/>
              <a:gd name="T65" fmla="*/ 37430 h 455"/>
              <a:gd name="T66" fmla="*/ 55925 w 206"/>
              <a:gd name="T67" fmla="*/ 35871 h 455"/>
              <a:gd name="T68" fmla="*/ 57289 w 206"/>
              <a:gd name="T69" fmla="*/ 19235 h 455"/>
              <a:gd name="T70" fmla="*/ 50014 w 206"/>
              <a:gd name="T71" fmla="*/ 16636 h 455"/>
              <a:gd name="T72" fmla="*/ 39557 w 206"/>
              <a:gd name="T73" fmla="*/ 10917 h 455"/>
              <a:gd name="T74" fmla="*/ 24098 w 206"/>
              <a:gd name="T75" fmla="*/ 0 h 455"/>
              <a:gd name="T76" fmla="*/ 21370 w 206"/>
              <a:gd name="T77" fmla="*/ 5719 h 455"/>
              <a:gd name="T78" fmla="*/ 15459 w 206"/>
              <a:gd name="T79" fmla="*/ 22874 h 455"/>
              <a:gd name="T80" fmla="*/ 12731 w 206"/>
              <a:gd name="T81" fmla="*/ 36390 h 455"/>
              <a:gd name="T82" fmla="*/ 10003 w 206"/>
              <a:gd name="T83" fmla="*/ 51467 h 455"/>
              <a:gd name="T84" fmla="*/ 9093 w 206"/>
              <a:gd name="T85" fmla="*/ 69142 h 455"/>
              <a:gd name="T86" fmla="*/ 9093 w 206"/>
              <a:gd name="T87" fmla="*/ 89417 h 455"/>
              <a:gd name="T88" fmla="*/ 5456 w 206"/>
              <a:gd name="T89" fmla="*/ 97734 h 455"/>
              <a:gd name="T90" fmla="*/ 3637 w 206"/>
              <a:gd name="T91" fmla="*/ 107092 h 455"/>
              <a:gd name="T92" fmla="*/ 0 w 206"/>
              <a:gd name="T93" fmla="*/ 122168 h 455"/>
              <a:gd name="T94" fmla="*/ 10003 w 206"/>
              <a:gd name="T95" fmla="*/ 134645 h 455"/>
              <a:gd name="T96" fmla="*/ 18642 w 206"/>
              <a:gd name="T97" fmla="*/ 146082 h 455"/>
              <a:gd name="T98" fmla="*/ 25007 w 206"/>
              <a:gd name="T99" fmla="*/ 158558 h 455"/>
              <a:gd name="T100" fmla="*/ 30009 w 206"/>
              <a:gd name="T101" fmla="*/ 171035 h 455"/>
              <a:gd name="T102" fmla="*/ 34101 w 206"/>
              <a:gd name="T103" fmla="*/ 184552 h 455"/>
              <a:gd name="T104" fmla="*/ 37283 w 206"/>
              <a:gd name="T105" fmla="*/ 199628 h 455"/>
              <a:gd name="T106" fmla="*/ 42285 w 206"/>
              <a:gd name="T107" fmla="*/ 23653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90" name="Freeform 240">
            <a:extLst>
              <a:ext uri="{FF2B5EF4-FFF2-40B4-BE49-F238E27FC236}">
                <a16:creationId xmlns:a16="http://schemas.microsoft.com/office/drawing/2014/main" id="{34B1465D-BAB9-41E1-80C1-1E73B70931DD}"/>
              </a:ext>
            </a:extLst>
          </p:cNvPr>
          <p:cNvSpPr>
            <a:spLocks/>
          </p:cNvSpPr>
          <p:nvPr>
            <p:custDataLst>
              <p:tags r:id="rId167"/>
            </p:custDataLst>
          </p:nvPr>
        </p:nvSpPr>
        <p:spPr bwMode="auto">
          <a:xfrm>
            <a:off x="14164267" y="6406171"/>
            <a:ext cx="491783" cy="458099"/>
          </a:xfrm>
          <a:custGeom>
            <a:avLst/>
            <a:gdLst>
              <a:gd name="T0" fmla="*/ 145866 w 518"/>
              <a:gd name="T1" fmla="*/ 58495 h 406"/>
              <a:gd name="T2" fmla="*/ 145866 w 518"/>
              <a:gd name="T3" fmla="*/ 137729 h 406"/>
              <a:gd name="T4" fmla="*/ 140944 w 518"/>
              <a:gd name="T5" fmla="*/ 140388 h 406"/>
              <a:gd name="T6" fmla="*/ 130206 w 518"/>
              <a:gd name="T7" fmla="*/ 144111 h 406"/>
              <a:gd name="T8" fmla="*/ 110071 w 518"/>
              <a:gd name="T9" fmla="*/ 150492 h 406"/>
              <a:gd name="T10" fmla="*/ 113203 w 518"/>
              <a:gd name="T11" fmla="*/ 160596 h 406"/>
              <a:gd name="T12" fmla="*/ 118572 w 518"/>
              <a:gd name="T13" fmla="*/ 173358 h 406"/>
              <a:gd name="T14" fmla="*/ 120362 w 518"/>
              <a:gd name="T15" fmla="*/ 187716 h 406"/>
              <a:gd name="T16" fmla="*/ 121704 w 518"/>
              <a:gd name="T17" fmla="*/ 203137 h 406"/>
              <a:gd name="T18" fmla="*/ 23267 w 518"/>
              <a:gd name="T19" fmla="*/ 209519 h 406"/>
              <a:gd name="T20" fmla="*/ 9844 w 518"/>
              <a:gd name="T21" fmla="*/ 215900 h 406"/>
              <a:gd name="T22" fmla="*/ 2237 w 518"/>
              <a:gd name="T23" fmla="*/ 214305 h 406"/>
              <a:gd name="T24" fmla="*/ 447 w 518"/>
              <a:gd name="T25" fmla="*/ 211646 h 406"/>
              <a:gd name="T26" fmla="*/ 447 w 518"/>
              <a:gd name="T27" fmla="*/ 204733 h 406"/>
              <a:gd name="T28" fmla="*/ 1790 w 518"/>
              <a:gd name="T29" fmla="*/ 197288 h 406"/>
              <a:gd name="T30" fmla="*/ 4922 w 518"/>
              <a:gd name="T31" fmla="*/ 188248 h 406"/>
              <a:gd name="T32" fmla="*/ 8949 w 518"/>
              <a:gd name="T33" fmla="*/ 181335 h 406"/>
              <a:gd name="T34" fmla="*/ 13423 w 518"/>
              <a:gd name="T35" fmla="*/ 177612 h 406"/>
              <a:gd name="T36" fmla="*/ 17003 w 518"/>
              <a:gd name="T37" fmla="*/ 173358 h 406"/>
              <a:gd name="T38" fmla="*/ 19687 w 518"/>
              <a:gd name="T39" fmla="*/ 168572 h 406"/>
              <a:gd name="T40" fmla="*/ 21925 w 518"/>
              <a:gd name="T41" fmla="*/ 155278 h 406"/>
              <a:gd name="T42" fmla="*/ 25057 w 518"/>
              <a:gd name="T43" fmla="*/ 140920 h 406"/>
              <a:gd name="T44" fmla="*/ 27741 w 518"/>
              <a:gd name="T45" fmla="*/ 136666 h 406"/>
              <a:gd name="T46" fmla="*/ 33111 w 518"/>
              <a:gd name="T47" fmla="*/ 130816 h 406"/>
              <a:gd name="T48" fmla="*/ 41165 w 518"/>
              <a:gd name="T49" fmla="*/ 126562 h 406"/>
              <a:gd name="T50" fmla="*/ 47876 w 518"/>
              <a:gd name="T51" fmla="*/ 122840 h 406"/>
              <a:gd name="T52" fmla="*/ 54588 w 518"/>
              <a:gd name="T53" fmla="*/ 115927 h 406"/>
              <a:gd name="T54" fmla="*/ 60852 w 518"/>
              <a:gd name="T55" fmla="*/ 103696 h 406"/>
              <a:gd name="T56" fmla="*/ 67116 w 518"/>
              <a:gd name="T57" fmla="*/ 82957 h 406"/>
              <a:gd name="T58" fmla="*/ 72486 w 518"/>
              <a:gd name="T59" fmla="*/ 62217 h 406"/>
              <a:gd name="T60" fmla="*/ 76960 w 518"/>
              <a:gd name="T61" fmla="*/ 49987 h 406"/>
              <a:gd name="T62" fmla="*/ 83224 w 518"/>
              <a:gd name="T63" fmla="*/ 38819 h 406"/>
              <a:gd name="T64" fmla="*/ 89936 w 518"/>
              <a:gd name="T65" fmla="*/ 32970 h 406"/>
              <a:gd name="T66" fmla="*/ 95305 w 518"/>
              <a:gd name="T67" fmla="*/ 30311 h 406"/>
              <a:gd name="T68" fmla="*/ 97990 w 518"/>
              <a:gd name="T69" fmla="*/ 23398 h 406"/>
              <a:gd name="T70" fmla="*/ 99780 w 518"/>
              <a:gd name="T71" fmla="*/ 14890 h 406"/>
              <a:gd name="T72" fmla="*/ 102017 w 518"/>
              <a:gd name="T73" fmla="*/ 8508 h 406"/>
              <a:gd name="T74" fmla="*/ 106939 w 518"/>
              <a:gd name="T75" fmla="*/ 4254 h 406"/>
              <a:gd name="T76" fmla="*/ 228643 w 518"/>
              <a:gd name="T77" fmla="*/ 0 h 406"/>
              <a:gd name="T78" fmla="*/ 230433 w 518"/>
              <a:gd name="T79" fmla="*/ 24462 h 406"/>
              <a:gd name="T80" fmla="*/ 231775 w 518"/>
              <a:gd name="T81" fmla="*/ 5849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91" name="Freeform 241">
            <a:extLst>
              <a:ext uri="{FF2B5EF4-FFF2-40B4-BE49-F238E27FC236}">
                <a16:creationId xmlns:a16="http://schemas.microsoft.com/office/drawing/2014/main" id="{9B07B1E9-3A8C-4AA1-A989-A6BE5026254F}"/>
              </a:ext>
            </a:extLst>
          </p:cNvPr>
          <p:cNvSpPr>
            <a:spLocks/>
          </p:cNvSpPr>
          <p:nvPr>
            <p:custDataLst>
              <p:tags r:id="rId168"/>
            </p:custDataLst>
          </p:nvPr>
        </p:nvSpPr>
        <p:spPr bwMode="auto">
          <a:xfrm>
            <a:off x="14096899" y="3876522"/>
            <a:ext cx="404205" cy="198733"/>
          </a:xfrm>
          <a:custGeom>
            <a:avLst/>
            <a:gdLst>
              <a:gd name="T0" fmla="*/ 14522 w 446"/>
              <a:gd name="T1" fmla="*/ 32098 h 178"/>
              <a:gd name="T2" fmla="*/ 17512 w 446"/>
              <a:gd name="T3" fmla="*/ 22100 h 178"/>
              <a:gd name="T4" fmla="*/ 29045 w 446"/>
              <a:gd name="T5" fmla="*/ 19469 h 178"/>
              <a:gd name="T6" fmla="*/ 34170 w 446"/>
              <a:gd name="T7" fmla="*/ 9471 h 178"/>
              <a:gd name="T8" fmla="*/ 30753 w 446"/>
              <a:gd name="T9" fmla="*/ 7367 h 178"/>
              <a:gd name="T10" fmla="*/ 25628 w 446"/>
              <a:gd name="T11" fmla="*/ 0 h 178"/>
              <a:gd name="T12" fmla="*/ 36306 w 446"/>
              <a:gd name="T13" fmla="*/ 5262 h 178"/>
              <a:gd name="T14" fmla="*/ 46130 w 446"/>
              <a:gd name="T15" fmla="*/ 20521 h 178"/>
              <a:gd name="T16" fmla="*/ 53391 w 446"/>
              <a:gd name="T17" fmla="*/ 32624 h 178"/>
              <a:gd name="T18" fmla="*/ 59371 w 446"/>
              <a:gd name="T19" fmla="*/ 35255 h 178"/>
              <a:gd name="T20" fmla="*/ 67059 w 446"/>
              <a:gd name="T21" fmla="*/ 33150 h 178"/>
              <a:gd name="T22" fmla="*/ 77311 w 446"/>
              <a:gd name="T23" fmla="*/ 23679 h 178"/>
              <a:gd name="T24" fmla="*/ 87562 w 446"/>
              <a:gd name="T25" fmla="*/ 12102 h 178"/>
              <a:gd name="T26" fmla="*/ 93969 w 446"/>
              <a:gd name="T27" fmla="*/ 16312 h 178"/>
              <a:gd name="T28" fmla="*/ 153340 w 446"/>
              <a:gd name="T29" fmla="*/ 5788 h 178"/>
              <a:gd name="T30" fmla="*/ 160601 w 446"/>
              <a:gd name="T31" fmla="*/ 12102 h 178"/>
              <a:gd name="T32" fmla="*/ 169143 w 446"/>
              <a:gd name="T33" fmla="*/ 11576 h 178"/>
              <a:gd name="T34" fmla="*/ 176405 w 446"/>
              <a:gd name="T35" fmla="*/ 19469 h 178"/>
              <a:gd name="T36" fmla="*/ 177259 w 446"/>
              <a:gd name="T37" fmla="*/ 22626 h 178"/>
              <a:gd name="T38" fmla="*/ 183239 w 446"/>
              <a:gd name="T39" fmla="*/ 28414 h 178"/>
              <a:gd name="T40" fmla="*/ 189219 w 446"/>
              <a:gd name="T41" fmla="*/ 35781 h 178"/>
              <a:gd name="T42" fmla="*/ 190500 w 446"/>
              <a:gd name="T43" fmla="*/ 42095 h 178"/>
              <a:gd name="T44" fmla="*/ 187083 w 446"/>
              <a:gd name="T45" fmla="*/ 50514 h 178"/>
              <a:gd name="T46" fmla="*/ 176405 w 446"/>
              <a:gd name="T47" fmla="*/ 58407 h 178"/>
              <a:gd name="T48" fmla="*/ 169571 w 446"/>
              <a:gd name="T49" fmla="*/ 63143 h 178"/>
              <a:gd name="T50" fmla="*/ 156330 w 446"/>
              <a:gd name="T51" fmla="*/ 64721 h 178"/>
              <a:gd name="T52" fmla="*/ 128139 w 446"/>
              <a:gd name="T53" fmla="*/ 76824 h 178"/>
              <a:gd name="T54" fmla="*/ 99948 w 446"/>
              <a:gd name="T55" fmla="*/ 89979 h 178"/>
              <a:gd name="T56" fmla="*/ 84999 w 446"/>
              <a:gd name="T57" fmla="*/ 93662 h 178"/>
              <a:gd name="T58" fmla="*/ 75602 w 446"/>
              <a:gd name="T59" fmla="*/ 91557 h 178"/>
              <a:gd name="T60" fmla="*/ 73466 w 446"/>
              <a:gd name="T61" fmla="*/ 86295 h 178"/>
              <a:gd name="T62" fmla="*/ 72612 w 446"/>
              <a:gd name="T63" fmla="*/ 84717 h 178"/>
              <a:gd name="T64" fmla="*/ 66632 w 446"/>
              <a:gd name="T65" fmla="*/ 84717 h 178"/>
              <a:gd name="T66" fmla="*/ 59371 w 446"/>
              <a:gd name="T67" fmla="*/ 84191 h 178"/>
              <a:gd name="T68" fmla="*/ 42713 w 446"/>
              <a:gd name="T69" fmla="*/ 77350 h 178"/>
              <a:gd name="T70" fmla="*/ 36306 w 446"/>
              <a:gd name="T71" fmla="*/ 72088 h 178"/>
              <a:gd name="T72" fmla="*/ 34598 w 446"/>
              <a:gd name="T73" fmla="*/ 65774 h 178"/>
              <a:gd name="T74" fmla="*/ 37160 w 446"/>
              <a:gd name="T75" fmla="*/ 58407 h 178"/>
              <a:gd name="T76" fmla="*/ 11533 w 446"/>
              <a:gd name="T77" fmla="*/ 54198 h 178"/>
              <a:gd name="T78" fmla="*/ 3844 w 446"/>
              <a:gd name="T79" fmla="*/ 55250 h 178"/>
              <a:gd name="T80" fmla="*/ 0 w 446"/>
              <a:gd name="T81" fmla="*/ 42095 h 178"/>
              <a:gd name="T82" fmla="*/ 25628 w 446"/>
              <a:gd name="T83" fmla="*/ 45252 h 178"/>
              <a:gd name="T84" fmla="*/ 37160 w 446"/>
              <a:gd name="T85" fmla="*/ 42095 h 178"/>
              <a:gd name="T86" fmla="*/ 9824 w 446"/>
              <a:gd name="T87" fmla="*/ 35781 h 178"/>
              <a:gd name="T88" fmla="*/ 6834 w 446"/>
              <a:gd name="T89" fmla="*/ 28941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92" name="Freeform 242">
            <a:extLst>
              <a:ext uri="{FF2B5EF4-FFF2-40B4-BE49-F238E27FC236}">
                <a16:creationId xmlns:a16="http://schemas.microsoft.com/office/drawing/2014/main" id="{AE83A48B-0A2E-43EB-BC06-A131B9F9CF3A}"/>
              </a:ext>
            </a:extLst>
          </p:cNvPr>
          <p:cNvSpPr>
            <a:spLocks/>
          </p:cNvSpPr>
          <p:nvPr>
            <p:custDataLst>
              <p:tags r:id="rId169"/>
            </p:custDataLst>
          </p:nvPr>
        </p:nvSpPr>
        <p:spPr bwMode="auto">
          <a:xfrm>
            <a:off x="15777718" y="4435672"/>
            <a:ext cx="30316" cy="121262"/>
          </a:xfrm>
          <a:custGeom>
            <a:avLst/>
            <a:gdLst>
              <a:gd name="T0" fmla="*/ 0 w 28"/>
              <a:gd name="T1" fmla="*/ 57150 h 73"/>
              <a:gd name="T2" fmla="*/ 1021 w 28"/>
              <a:gd name="T3" fmla="*/ 36795 h 73"/>
              <a:gd name="T4" fmla="*/ 3062 w 28"/>
              <a:gd name="T5" fmla="*/ 21921 h 73"/>
              <a:gd name="T6" fmla="*/ 3572 w 28"/>
              <a:gd name="T7" fmla="*/ 15658 h 73"/>
              <a:gd name="T8" fmla="*/ 3062 w 28"/>
              <a:gd name="T9" fmla="*/ 10177 h 73"/>
              <a:gd name="T10" fmla="*/ 2041 w 28"/>
              <a:gd name="T11" fmla="*/ 5480 h 73"/>
              <a:gd name="T12" fmla="*/ 0 w 28"/>
              <a:gd name="T13" fmla="*/ 0 h 73"/>
              <a:gd name="T14" fmla="*/ 14288 w 28"/>
              <a:gd name="T15" fmla="*/ 0 h 73"/>
              <a:gd name="T16" fmla="*/ 11226 w 28"/>
              <a:gd name="T17" fmla="*/ 12526 h 73"/>
              <a:gd name="T18" fmla="*/ 8675 w 28"/>
              <a:gd name="T19" fmla="*/ 23486 h 73"/>
              <a:gd name="T20" fmla="*/ 6123 w 28"/>
              <a:gd name="T21" fmla="*/ 33664 h 73"/>
              <a:gd name="T22" fmla="*/ 3572 w 28"/>
              <a:gd name="T23" fmla="*/ 43058 h 73"/>
              <a:gd name="T24" fmla="*/ 0 w 28"/>
              <a:gd name="T25" fmla="*/ 5715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93" name="Freeform 243">
            <a:extLst>
              <a:ext uri="{FF2B5EF4-FFF2-40B4-BE49-F238E27FC236}">
                <a16:creationId xmlns:a16="http://schemas.microsoft.com/office/drawing/2014/main" id="{34C4B68C-9EF0-45FC-AC2B-6C29FB5A8F98}"/>
              </a:ext>
            </a:extLst>
          </p:cNvPr>
          <p:cNvSpPr>
            <a:spLocks/>
          </p:cNvSpPr>
          <p:nvPr>
            <p:custDataLst>
              <p:tags r:id="rId170"/>
            </p:custDataLst>
          </p:nvPr>
        </p:nvSpPr>
        <p:spPr bwMode="auto">
          <a:xfrm>
            <a:off x="15538564" y="3721577"/>
            <a:ext cx="498520" cy="838724"/>
          </a:xfrm>
          <a:custGeom>
            <a:avLst/>
            <a:gdLst>
              <a:gd name="T0" fmla="*/ 185394 w 531"/>
              <a:gd name="T1" fmla="*/ 106002 h 757"/>
              <a:gd name="T2" fmla="*/ 179642 w 531"/>
              <a:gd name="T3" fmla="*/ 115401 h 757"/>
              <a:gd name="T4" fmla="*/ 178757 w 531"/>
              <a:gd name="T5" fmla="*/ 123756 h 757"/>
              <a:gd name="T6" fmla="*/ 169022 w 531"/>
              <a:gd name="T7" fmla="*/ 143598 h 757"/>
              <a:gd name="T8" fmla="*/ 143802 w 531"/>
              <a:gd name="T9" fmla="*/ 159786 h 757"/>
              <a:gd name="T10" fmla="*/ 111502 w 531"/>
              <a:gd name="T11" fmla="*/ 184850 h 757"/>
              <a:gd name="T12" fmla="*/ 104865 w 531"/>
              <a:gd name="T13" fmla="*/ 192683 h 757"/>
              <a:gd name="T14" fmla="*/ 108404 w 531"/>
              <a:gd name="T15" fmla="*/ 198949 h 757"/>
              <a:gd name="T16" fmla="*/ 106192 w 531"/>
              <a:gd name="T17" fmla="*/ 221402 h 757"/>
              <a:gd name="T18" fmla="*/ 105750 w 531"/>
              <a:gd name="T19" fmla="*/ 234457 h 757"/>
              <a:gd name="T20" fmla="*/ 115926 w 531"/>
              <a:gd name="T21" fmla="*/ 244378 h 757"/>
              <a:gd name="T22" fmla="*/ 141589 w 531"/>
              <a:gd name="T23" fmla="*/ 253255 h 757"/>
              <a:gd name="T24" fmla="*/ 146899 w 531"/>
              <a:gd name="T25" fmla="*/ 263699 h 757"/>
              <a:gd name="T26" fmla="*/ 137165 w 531"/>
              <a:gd name="T27" fmla="*/ 277275 h 757"/>
              <a:gd name="T28" fmla="*/ 120351 w 531"/>
              <a:gd name="T29" fmla="*/ 285630 h 757"/>
              <a:gd name="T30" fmla="*/ 117254 w 531"/>
              <a:gd name="T31" fmla="*/ 292418 h 757"/>
              <a:gd name="T32" fmla="*/ 111502 w 531"/>
              <a:gd name="T33" fmla="*/ 329493 h 757"/>
              <a:gd name="T34" fmla="*/ 105750 w 531"/>
              <a:gd name="T35" fmla="*/ 376489 h 757"/>
              <a:gd name="T36" fmla="*/ 76547 w 531"/>
              <a:gd name="T37" fmla="*/ 379622 h 757"/>
              <a:gd name="T38" fmla="*/ 67255 w 531"/>
              <a:gd name="T39" fmla="*/ 385366 h 757"/>
              <a:gd name="T40" fmla="*/ 67697 w 531"/>
              <a:gd name="T41" fmla="*/ 395287 h 757"/>
              <a:gd name="T42" fmla="*/ 46902 w 531"/>
              <a:gd name="T43" fmla="*/ 395287 h 757"/>
              <a:gd name="T44" fmla="*/ 42034 w 531"/>
              <a:gd name="T45" fmla="*/ 392676 h 757"/>
              <a:gd name="T46" fmla="*/ 31415 w 531"/>
              <a:gd name="T47" fmla="*/ 374922 h 757"/>
              <a:gd name="T48" fmla="*/ 18141 w 531"/>
              <a:gd name="T49" fmla="*/ 334192 h 757"/>
              <a:gd name="T50" fmla="*/ 15044 w 531"/>
              <a:gd name="T51" fmla="*/ 311739 h 757"/>
              <a:gd name="T52" fmla="*/ 6195 w 531"/>
              <a:gd name="T53" fmla="*/ 305995 h 757"/>
              <a:gd name="T54" fmla="*/ 8407 w 531"/>
              <a:gd name="T55" fmla="*/ 292941 h 757"/>
              <a:gd name="T56" fmla="*/ 15929 w 531"/>
              <a:gd name="T57" fmla="*/ 280931 h 757"/>
              <a:gd name="T58" fmla="*/ 23451 w 531"/>
              <a:gd name="T59" fmla="*/ 263177 h 757"/>
              <a:gd name="T60" fmla="*/ 26990 w 531"/>
              <a:gd name="T61" fmla="*/ 245945 h 757"/>
              <a:gd name="T62" fmla="*/ 28318 w 531"/>
              <a:gd name="T63" fmla="*/ 230279 h 757"/>
              <a:gd name="T64" fmla="*/ 25663 w 531"/>
              <a:gd name="T65" fmla="*/ 213048 h 757"/>
              <a:gd name="T66" fmla="*/ 19026 w 531"/>
              <a:gd name="T67" fmla="*/ 196860 h 757"/>
              <a:gd name="T68" fmla="*/ 32743 w 531"/>
              <a:gd name="T69" fmla="*/ 144120 h 757"/>
              <a:gd name="T70" fmla="*/ 45574 w 531"/>
              <a:gd name="T71" fmla="*/ 143598 h 757"/>
              <a:gd name="T72" fmla="*/ 49999 w 531"/>
              <a:gd name="T73" fmla="*/ 122189 h 757"/>
              <a:gd name="T74" fmla="*/ 60618 w 531"/>
              <a:gd name="T75" fmla="*/ 100258 h 757"/>
              <a:gd name="T76" fmla="*/ 79644 w 531"/>
              <a:gd name="T77" fmla="*/ 75715 h 757"/>
              <a:gd name="T78" fmla="*/ 87608 w 531"/>
              <a:gd name="T79" fmla="*/ 57962 h 757"/>
              <a:gd name="T80" fmla="*/ 100882 w 531"/>
              <a:gd name="T81" fmla="*/ 31331 h 757"/>
              <a:gd name="T82" fmla="*/ 110174 w 531"/>
              <a:gd name="T83" fmla="*/ 22454 h 757"/>
              <a:gd name="T84" fmla="*/ 136722 w 531"/>
              <a:gd name="T85" fmla="*/ 15143 h 757"/>
              <a:gd name="T86" fmla="*/ 162828 w 531"/>
              <a:gd name="T87" fmla="*/ 6788 h 757"/>
              <a:gd name="T88" fmla="*/ 177429 w 531"/>
              <a:gd name="T89" fmla="*/ 2611 h 757"/>
              <a:gd name="T90" fmla="*/ 190703 w 531"/>
              <a:gd name="T91" fmla="*/ 16710 h 757"/>
              <a:gd name="T92" fmla="*/ 202207 w 531"/>
              <a:gd name="T93" fmla="*/ 21931 h 757"/>
              <a:gd name="T94" fmla="*/ 226986 w 531"/>
              <a:gd name="T95" fmla="*/ 57962 h 757"/>
              <a:gd name="T96" fmla="*/ 233623 w 531"/>
              <a:gd name="T97" fmla="*/ 78326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94" name="Freeform 244">
            <a:extLst>
              <a:ext uri="{FF2B5EF4-FFF2-40B4-BE49-F238E27FC236}">
                <a16:creationId xmlns:a16="http://schemas.microsoft.com/office/drawing/2014/main" id="{9813172F-41F6-408C-969B-31620D89A150}"/>
              </a:ext>
            </a:extLst>
          </p:cNvPr>
          <p:cNvSpPr>
            <a:spLocks/>
          </p:cNvSpPr>
          <p:nvPr>
            <p:custDataLst>
              <p:tags r:id="rId171"/>
            </p:custDataLst>
          </p:nvPr>
        </p:nvSpPr>
        <p:spPr bwMode="auto">
          <a:xfrm>
            <a:off x="15831612" y="4388515"/>
            <a:ext cx="57263" cy="121262"/>
          </a:xfrm>
          <a:custGeom>
            <a:avLst/>
            <a:gdLst>
              <a:gd name="T0" fmla="*/ 0 w 60"/>
              <a:gd name="T1" fmla="*/ 41462 h 51"/>
              <a:gd name="T2" fmla="*/ 2699 w 60"/>
              <a:gd name="T3" fmla="*/ 33618 h 51"/>
              <a:gd name="T4" fmla="*/ 6747 w 60"/>
              <a:gd name="T5" fmla="*/ 21291 h 51"/>
              <a:gd name="T6" fmla="*/ 8996 w 60"/>
              <a:gd name="T7" fmla="*/ 14568 h 51"/>
              <a:gd name="T8" fmla="*/ 12145 w 60"/>
              <a:gd name="T9" fmla="*/ 8965 h 51"/>
              <a:gd name="T10" fmla="*/ 14843 w 60"/>
              <a:gd name="T11" fmla="*/ 4482 h 51"/>
              <a:gd name="T12" fmla="*/ 17992 w 60"/>
              <a:gd name="T13" fmla="*/ 0 h 51"/>
              <a:gd name="T14" fmla="*/ 22490 w 60"/>
              <a:gd name="T15" fmla="*/ 7844 h 51"/>
              <a:gd name="T16" fmla="*/ 26988 w 60"/>
              <a:gd name="T17" fmla="*/ 14568 h 51"/>
              <a:gd name="T18" fmla="*/ 26538 w 60"/>
              <a:gd name="T19" fmla="*/ 22412 h 51"/>
              <a:gd name="T20" fmla="*/ 25189 w 60"/>
              <a:gd name="T21" fmla="*/ 32497 h 51"/>
              <a:gd name="T22" fmla="*/ 24289 w 60"/>
              <a:gd name="T23" fmla="*/ 38100 h 51"/>
              <a:gd name="T24" fmla="*/ 23390 w 60"/>
              <a:gd name="T25" fmla="*/ 42582 h 51"/>
              <a:gd name="T26" fmla="*/ 22040 w 60"/>
              <a:gd name="T27" fmla="*/ 47065 h 51"/>
              <a:gd name="T28" fmla="*/ 20241 w 60"/>
              <a:gd name="T29" fmla="*/ 50426 h 51"/>
              <a:gd name="T30" fmla="*/ 18442 w 60"/>
              <a:gd name="T31" fmla="*/ 53788 h 51"/>
              <a:gd name="T32" fmla="*/ 16643 w 60"/>
              <a:gd name="T33" fmla="*/ 56029 h 51"/>
              <a:gd name="T34" fmla="*/ 13944 w 60"/>
              <a:gd name="T35" fmla="*/ 57150 h 51"/>
              <a:gd name="T36" fmla="*/ 12145 w 60"/>
              <a:gd name="T37" fmla="*/ 57150 h 51"/>
              <a:gd name="T38" fmla="*/ 8996 w 60"/>
              <a:gd name="T39" fmla="*/ 56029 h 51"/>
              <a:gd name="T40" fmla="*/ 6747 w 60"/>
              <a:gd name="T41" fmla="*/ 52668 h 51"/>
              <a:gd name="T42" fmla="*/ 3149 w 60"/>
              <a:gd name="T43" fmla="*/ 48185 h 51"/>
              <a:gd name="T44" fmla="*/ 0 w 60"/>
              <a:gd name="T45" fmla="*/ 41462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95" name="Freeform 245">
            <a:extLst>
              <a:ext uri="{FF2B5EF4-FFF2-40B4-BE49-F238E27FC236}">
                <a16:creationId xmlns:a16="http://schemas.microsoft.com/office/drawing/2014/main" id="{1AF1D348-79BD-4E58-9569-B112F12719C8}"/>
              </a:ext>
            </a:extLst>
          </p:cNvPr>
          <p:cNvSpPr>
            <a:spLocks/>
          </p:cNvSpPr>
          <p:nvPr>
            <p:custDataLst>
              <p:tags r:id="rId172"/>
            </p:custDataLst>
          </p:nvPr>
        </p:nvSpPr>
        <p:spPr bwMode="auto">
          <a:xfrm>
            <a:off x="14652680" y="4732089"/>
            <a:ext cx="60631" cy="121262"/>
          </a:xfrm>
          <a:custGeom>
            <a:avLst/>
            <a:gdLst>
              <a:gd name="T0" fmla="*/ 25544 w 66"/>
              <a:gd name="T1" fmla="*/ 53788 h 51"/>
              <a:gd name="T2" fmla="*/ 18184 w 66"/>
              <a:gd name="T3" fmla="*/ 56029 h 51"/>
              <a:gd name="T4" fmla="*/ 9525 w 66"/>
              <a:gd name="T5" fmla="*/ 57150 h 51"/>
              <a:gd name="T6" fmla="*/ 7360 w 66"/>
              <a:gd name="T7" fmla="*/ 56029 h 51"/>
              <a:gd name="T8" fmla="*/ 5628 w 66"/>
              <a:gd name="T9" fmla="*/ 54909 h 51"/>
              <a:gd name="T10" fmla="*/ 4330 w 66"/>
              <a:gd name="T11" fmla="*/ 53788 h 51"/>
              <a:gd name="T12" fmla="*/ 3031 w 66"/>
              <a:gd name="T13" fmla="*/ 51547 h 51"/>
              <a:gd name="T14" fmla="*/ 1299 w 66"/>
              <a:gd name="T15" fmla="*/ 48185 h 51"/>
              <a:gd name="T16" fmla="*/ 433 w 66"/>
              <a:gd name="T17" fmla="*/ 44824 h 51"/>
              <a:gd name="T18" fmla="*/ 0 w 66"/>
              <a:gd name="T19" fmla="*/ 39221 h 51"/>
              <a:gd name="T20" fmla="*/ 0 w 66"/>
              <a:gd name="T21" fmla="*/ 33618 h 51"/>
              <a:gd name="T22" fmla="*/ 1732 w 66"/>
              <a:gd name="T23" fmla="*/ 32497 h 51"/>
              <a:gd name="T24" fmla="*/ 4330 w 66"/>
              <a:gd name="T25" fmla="*/ 30256 h 51"/>
              <a:gd name="T26" fmla="*/ 6061 w 66"/>
              <a:gd name="T27" fmla="*/ 26894 h 51"/>
              <a:gd name="T28" fmla="*/ 8226 w 66"/>
              <a:gd name="T29" fmla="*/ 22412 h 51"/>
              <a:gd name="T30" fmla="*/ 11257 w 66"/>
              <a:gd name="T31" fmla="*/ 11206 h 51"/>
              <a:gd name="T32" fmla="*/ 14288 w 66"/>
              <a:gd name="T33" fmla="*/ 0 h 51"/>
              <a:gd name="T34" fmla="*/ 19916 w 66"/>
              <a:gd name="T35" fmla="*/ 1121 h 51"/>
              <a:gd name="T36" fmla="*/ 22514 w 66"/>
              <a:gd name="T37" fmla="*/ 2241 h 51"/>
              <a:gd name="T38" fmla="*/ 24245 w 66"/>
              <a:gd name="T39" fmla="*/ 3362 h 51"/>
              <a:gd name="T40" fmla="*/ 28575 w 66"/>
              <a:gd name="T41" fmla="*/ 0 h 51"/>
              <a:gd name="T42" fmla="*/ 28142 w 66"/>
              <a:gd name="T43" fmla="*/ 14568 h 51"/>
              <a:gd name="T44" fmla="*/ 27276 w 66"/>
              <a:gd name="T45" fmla="*/ 26894 h 51"/>
              <a:gd name="T46" fmla="*/ 25977 w 66"/>
              <a:gd name="T47" fmla="*/ 40341 h 51"/>
              <a:gd name="T48" fmla="*/ 25544 w 66"/>
              <a:gd name="T49" fmla="*/ 53788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796" name="Freeform 246">
            <a:extLst>
              <a:ext uri="{FF2B5EF4-FFF2-40B4-BE49-F238E27FC236}">
                <a16:creationId xmlns:a16="http://schemas.microsoft.com/office/drawing/2014/main" id="{517F01FE-E982-4B43-BFCB-A6FFCF3C09A8}"/>
              </a:ext>
            </a:extLst>
          </p:cNvPr>
          <p:cNvSpPr>
            <a:spLocks/>
          </p:cNvSpPr>
          <p:nvPr>
            <p:custDataLst>
              <p:tags r:id="rId173"/>
            </p:custDataLst>
          </p:nvPr>
        </p:nvSpPr>
        <p:spPr bwMode="auto">
          <a:xfrm>
            <a:off x="16673705" y="5853757"/>
            <a:ext cx="107788" cy="121262"/>
          </a:xfrm>
          <a:custGeom>
            <a:avLst/>
            <a:gdLst>
              <a:gd name="T0" fmla="*/ 0 w 113"/>
              <a:gd name="T1" fmla="*/ 33981 h 74"/>
              <a:gd name="T2" fmla="*/ 8991 w 113"/>
              <a:gd name="T3" fmla="*/ 57150 h 74"/>
              <a:gd name="T4" fmla="*/ 16634 w 113"/>
              <a:gd name="T5" fmla="*/ 53289 h 74"/>
              <a:gd name="T6" fmla="*/ 22927 w 113"/>
              <a:gd name="T7" fmla="*/ 50199 h 74"/>
              <a:gd name="T8" fmla="*/ 28772 w 113"/>
              <a:gd name="T9" fmla="*/ 45566 h 74"/>
              <a:gd name="T10" fmla="*/ 33267 w 113"/>
              <a:gd name="T11" fmla="*/ 40932 h 74"/>
              <a:gd name="T12" fmla="*/ 35065 w 113"/>
              <a:gd name="T13" fmla="*/ 37843 h 74"/>
              <a:gd name="T14" fmla="*/ 37313 w 113"/>
              <a:gd name="T15" fmla="*/ 34753 h 74"/>
              <a:gd name="T16" fmla="*/ 38662 w 113"/>
              <a:gd name="T17" fmla="*/ 31664 h 74"/>
              <a:gd name="T18" fmla="*/ 39561 w 113"/>
              <a:gd name="T19" fmla="*/ 28575 h 74"/>
              <a:gd name="T20" fmla="*/ 40460 w 113"/>
              <a:gd name="T21" fmla="*/ 24714 h 74"/>
              <a:gd name="T22" fmla="*/ 40910 w 113"/>
              <a:gd name="T23" fmla="*/ 20080 h 74"/>
              <a:gd name="T24" fmla="*/ 41809 w 113"/>
              <a:gd name="T25" fmla="*/ 14674 h 74"/>
              <a:gd name="T26" fmla="*/ 42258 w 113"/>
              <a:gd name="T27" fmla="*/ 10040 h 74"/>
              <a:gd name="T28" fmla="*/ 44506 w 113"/>
              <a:gd name="T29" fmla="*/ 9268 h 74"/>
              <a:gd name="T30" fmla="*/ 47653 w 113"/>
              <a:gd name="T31" fmla="*/ 6951 h 74"/>
              <a:gd name="T32" fmla="*/ 48552 w 113"/>
              <a:gd name="T33" fmla="*/ 5406 h 74"/>
              <a:gd name="T34" fmla="*/ 49901 w 113"/>
              <a:gd name="T35" fmla="*/ 3861 h 74"/>
              <a:gd name="T36" fmla="*/ 50350 w 113"/>
              <a:gd name="T37" fmla="*/ 2317 h 74"/>
              <a:gd name="T38" fmla="*/ 50800 w 113"/>
              <a:gd name="T39" fmla="*/ 0 h 74"/>
              <a:gd name="T40" fmla="*/ 44057 w 113"/>
              <a:gd name="T41" fmla="*/ 3089 h 74"/>
              <a:gd name="T42" fmla="*/ 36864 w 113"/>
              <a:gd name="T43" fmla="*/ 6178 h 74"/>
              <a:gd name="T44" fmla="*/ 29221 w 113"/>
              <a:gd name="T45" fmla="*/ 10040 h 74"/>
              <a:gd name="T46" fmla="*/ 22028 w 113"/>
              <a:gd name="T47" fmla="*/ 14674 h 74"/>
              <a:gd name="T48" fmla="*/ 8991 w 113"/>
              <a:gd name="T49" fmla="*/ 25486 h 74"/>
              <a:gd name="T50" fmla="*/ 0 w 113"/>
              <a:gd name="T51" fmla="*/ 33981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97" name="Freeform 247">
            <a:extLst>
              <a:ext uri="{FF2B5EF4-FFF2-40B4-BE49-F238E27FC236}">
                <a16:creationId xmlns:a16="http://schemas.microsoft.com/office/drawing/2014/main" id="{C6AB8156-2C35-4359-BD9E-71352E7A81C4}"/>
              </a:ext>
            </a:extLst>
          </p:cNvPr>
          <p:cNvSpPr>
            <a:spLocks/>
          </p:cNvSpPr>
          <p:nvPr>
            <p:custDataLst>
              <p:tags r:id="rId174"/>
            </p:custDataLst>
          </p:nvPr>
        </p:nvSpPr>
        <p:spPr bwMode="auto">
          <a:xfrm>
            <a:off x="15841718" y="7534577"/>
            <a:ext cx="690516" cy="518730"/>
          </a:xfrm>
          <a:custGeom>
            <a:avLst/>
            <a:gdLst>
              <a:gd name="T0" fmla="*/ 42752 w 746"/>
              <a:gd name="T1" fmla="*/ 235613 h 469"/>
              <a:gd name="T2" fmla="*/ 23557 w 746"/>
              <a:gd name="T3" fmla="*/ 229358 h 469"/>
              <a:gd name="T4" fmla="*/ 9161 w 746"/>
              <a:gd name="T5" fmla="*/ 223624 h 469"/>
              <a:gd name="T6" fmla="*/ 2181 w 746"/>
              <a:gd name="T7" fmla="*/ 215284 h 469"/>
              <a:gd name="T8" fmla="*/ 0 w 746"/>
              <a:gd name="T9" fmla="*/ 189221 h 469"/>
              <a:gd name="T10" fmla="*/ 2181 w 746"/>
              <a:gd name="T11" fmla="*/ 161072 h 469"/>
              <a:gd name="T12" fmla="*/ 10034 w 746"/>
              <a:gd name="T13" fmla="*/ 142306 h 469"/>
              <a:gd name="T14" fmla="*/ 24430 w 746"/>
              <a:gd name="T15" fmla="*/ 118849 h 469"/>
              <a:gd name="T16" fmla="*/ 52785 w 746"/>
              <a:gd name="T17" fmla="*/ 106339 h 469"/>
              <a:gd name="T18" fmla="*/ 72416 w 746"/>
              <a:gd name="T19" fmla="*/ 97999 h 469"/>
              <a:gd name="T20" fmla="*/ 102517 w 746"/>
              <a:gd name="T21" fmla="*/ 90179 h 469"/>
              <a:gd name="T22" fmla="*/ 114296 w 746"/>
              <a:gd name="T23" fmla="*/ 79754 h 469"/>
              <a:gd name="T24" fmla="*/ 116477 w 746"/>
              <a:gd name="T25" fmla="*/ 70893 h 469"/>
              <a:gd name="T26" fmla="*/ 127383 w 746"/>
              <a:gd name="T27" fmla="*/ 62552 h 469"/>
              <a:gd name="T28" fmla="*/ 144833 w 746"/>
              <a:gd name="T29" fmla="*/ 59946 h 469"/>
              <a:gd name="T30" fmla="*/ 156611 w 746"/>
              <a:gd name="T31" fmla="*/ 52648 h 469"/>
              <a:gd name="T32" fmla="*/ 169698 w 746"/>
              <a:gd name="T33" fmla="*/ 34925 h 469"/>
              <a:gd name="T34" fmla="*/ 185403 w 746"/>
              <a:gd name="T35" fmla="*/ 11468 h 469"/>
              <a:gd name="T36" fmla="*/ 196309 w 746"/>
              <a:gd name="T37" fmla="*/ 3128 h 469"/>
              <a:gd name="T38" fmla="*/ 212014 w 746"/>
              <a:gd name="T39" fmla="*/ 0 h 469"/>
              <a:gd name="T40" fmla="*/ 221175 w 746"/>
              <a:gd name="T41" fmla="*/ 15117 h 469"/>
              <a:gd name="T42" fmla="*/ 232081 w 746"/>
              <a:gd name="T43" fmla="*/ 27627 h 469"/>
              <a:gd name="T44" fmla="*/ 241242 w 746"/>
              <a:gd name="T45" fmla="*/ 55776 h 469"/>
              <a:gd name="T46" fmla="*/ 252584 w 746"/>
              <a:gd name="T47" fmla="*/ 82882 h 469"/>
              <a:gd name="T48" fmla="*/ 267417 w 746"/>
              <a:gd name="T49" fmla="*/ 89658 h 469"/>
              <a:gd name="T50" fmla="*/ 273960 w 746"/>
              <a:gd name="T51" fmla="*/ 100605 h 469"/>
              <a:gd name="T52" fmla="*/ 283558 w 746"/>
              <a:gd name="T53" fmla="*/ 121456 h 469"/>
              <a:gd name="T54" fmla="*/ 306242 w 746"/>
              <a:gd name="T55" fmla="*/ 145434 h 469"/>
              <a:gd name="T56" fmla="*/ 323256 w 746"/>
              <a:gd name="T57" fmla="*/ 164200 h 469"/>
              <a:gd name="T58" fmla="*/ 310169 w 746"/>
              <a:gd name="T59" fmla="*/ 179838 h 469"/>
              <a:gd name="T60" fmla="*/ 301444 w 746"/>
              <a:gd name="T61" fmla="*/ 178274 h 469"/>
              <a:gd name="T62" fmla="*/ 296209 w 746"/>
              <a:gd name="T63" fmla="*/ 167327 h 469"/>
              <a:gd name="T64" fmla="*/ 283994 w 746"/>
              <a:gd name="T65" fmla="*/ 172019 h 469"/>
              <a:gd name="T66" fmla="*/ 278759 w 746"/>
              <a:gd name="T67" fmla="*/ 183487 h 469"/>
              <a:gd name="T68" fmla="*/ 263491 w 746"/>
              <a:gd name="T69" fmla="*/ 185572 h 469"/>
              <a:gd name="T70" fmla="*/ 241242 w 746"/>
              <a:gd name="T71" fmla="*/ 185572 h 469"/>
              <a:gd name="T72" fmla="*/ 227719 w 746"/>
              <a:gd name="T73" fmla="*/ 190263 h 469"/>
              <a:gd name="T74" fmla="*/ 216376 w 746"/>
              <a:gd name="T75" fmla="*/ 201731 h 469"/>
              <a:gd name="T76" fmla="*/ 212014 w 746"/>
              <a:gd name="T77" fmla="*/ 205380 h 469"/>
              <a:gd name="T78" fmla="*/ 185839 w 746"/>
              <a:gd name="T79" fmla="*/ 208507 h 469"/>
              <a:gd name="T80" fmla="*/ 172752 w 746"/>
              <a:gd name="T81" fmla="*/ 204337 h 469"/>
              <a:gd name="T82" fmla="*/ 152249 w 746"/>
              <a:gd name="T83" fmla="*/ 184529 h 469"/>
              <a:gd name="T84" fmla="*/ 139161 w 746"/>
              <a:gd name="T85" fmla="*/ 179838 h 469"/>
              <a:gd name="T86" fmla="*/ 126947 w 746"/>
              <a:gd name="T87" fmla="*/ 185050 h 469"/>
              <a:gd name="T88" fmla="*/ 116041 w 746"/>
              <a:gd name="T89" fmla="*/ 196518 h 469"/>
              <a:gd name="T90" fmla="*/ 99027 w 746"/>
              <a:gd name="T91" fmla="*/ 227794 h 469"/>
              <a:gd name="T92" fmla="*/ 65436 w 746"/>
              <a:gd name="T93" fmla="*/ 228837 h 469"/>
              <a:gd name="T94" fmla="*/ 58893 w 746"/>
              <a:gd name="T95" fmla="*/ 233528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98" name="Freeform 248">
            <a:extLst>
              <a:ext uri="{FF2B5EF4-FFF2-40B4-BE49-F238E27FC236}">
                <a16:creationId xmlns:a16="http://schemas.microsoft.com/office/drawing/2014/main" id="{879391E1-5A56-4B25-B3D7-357E25FB450D}"/>
              </a:ext>
            </a:extLst>
          </p:cNvPr>
          <p:cNvSpPr>
            <a:spLocks/>
          </p:cNvSpPr>
          <p:nvPr>
            <p:custDataLst>
              <p:tags r:id="rId175"/>
            </p:custDataLst>
          </p:nvPr>
        </p:nvSpPr>
        <p:spPr bwMode="auto">
          <a:xfrm>
            <a:off x="15706983" y="7891625"/>
            <a:ext cx="1061037" cy="1172195"/>
          </a:xfrm>
          <a:custGeom>
            <a:avLst/>
            <a:gdLst>
              <a:gd name="T0" fmla="*/ 393935 w 1145"/>
              <a:gd name="T1" fmla="*/ 29905 h 1053"/>
              <a:gd name="T2" fmla="*/ 433678 w 1145"/>
              <a:gd name="T3" fmla="*/ 34626 h 1053"/>
              <a:gd name="T4" fmla="*/ 471674 w 1145"/>
              <a:gd name="T5" fmla="*/ 42496 h 1053"/>
              <a:gd name="T6" fmla="*/ 491764 w 1145"/>
              <a:gd name="T7" fmla="*/ 91813 h 1053"/>
              <a:gd name="T8" fmla="*/ 494821 w 1145"/>
              <a:gd name="T9" fmla="*/ 110700 h 1053"/>
              <a:gd name="T10" fmla="*/ 462066 w 1145"/>
              <a:gd name="T11" fmla="*/ 142703 h 1053"/>
              <a:gd name="T12" fmla="*/ 456388 w 1145"/>
              <a:gd name="T13" fmla="*/ 188872 h 1053"/>
              <a:gd name="T14" fmla="*/ 438046 w 1145"/>
              <a:gd name="T15" fmla="*/ 230843 h 1053"/>
              <a:gd name="T16" fmla="*/ 432368 w 1145"/>
              <a:gd name="T17" fmla="*/ 249730 h 1053"/>
              <a:gd name="T18" fmla="*/ 445033 w 1145"/>
              <a:gd name="T19" fmla="*/ 302195 h 1053"/>
              <a:gd name="T20" fmla="*/ 448090 w 1145"/>
              <a:gd name="T21" fmla="*/ 348364 h 1053"/>
              <a:gd name="T22" fmla="*/ 457262 w 1145"/>
              <a:gd name="T23" fmla="*/ 383515 h 1053"/>
              <a:gd name="T24" fmla="*/ 471237 w 1145"/>
              <a:gd name="T25" fmla="*/ 401353 h 1053"/>
              <a:gd name="T26" fmla="*/ 476915 w 1145"/>
              <a:gd name="T27" fmla="*/ 432831 h 1053"/>
              <a:gd name="T28" fmla="*/ 454205 w 1145"/>
              <a:gd name="T29" fmla="*/ 442799 h 1053"/>
              <a:gd name="T30" fmla="*/ 435425 w 1145"/>
              <a:gd name="T31" fmla="*/ 449095 h 1053"/>
              <a:gd name="T32" fmla="*/ 419266 w 1145"/>
              <a:gd name="T33" fmla="*/ 520447 h 1053"/>
              <a:gd name="T34" fmla="*/ 406164 w 1145"/>
              <a:gd name="T35" fmla="*/ 538285 h 1053"/>
              <a:gd name="T36" fmla="*/ 393935 w 1145"/>
              <a:gd name="T37" fmla="*/ 540908 h 1053"/>
              <a:gd name="T38" fmla="*/ 366858 w 1145"/>
              <a:gd name="T39" fmla="*/ 552450 h 1053"/>
              <a:gd name="T40" fmla="*/ 341527 w 1145"/>
              <a:gd name="T41" fmla="*/ 544056 h 1053"/>
              <a:gd name="T42" fmla="*/ 324494 w 1145"/>
              <a:gd name="T43" fmla="*/ 531989 h 1053"/>
              <a:gd name="T44" fmla="*/ 308772 w 1145"/>
              <a:gd name="T45" fmla="*/ 523070 h 1053"/>
              <a:gd name="T46" fmla="*/ 294360 w 1145"/>
              <a:gd name="T47" fmla="*/ 517299 h 1053"/>
              <a:gd name="T48" fmla="*/ 265535 w 1145"/>
              <a:gd name="T49" fmla="*/ 517824 h 1053"/>
              <a:gd name="T50" fmla="*/ 259421 w 1145"/>
              <a:gd name="T51" fmla="*/ 494215 h 1053"/>
              <a:gd name="T52" fmla="*/ 251123 w 1145"/>
              <a:gd name="T53" fmla="*/ 463785 h 1053"/>
              <a:gd name="T54" fmla="*/ 257674 w 1145"/>
              <a:gd name="T55" fmla="*/ 443849 h 1053"/>
              <a:gd name="T56" fmla="*/ 257674 w 1145"/>
              <a:gd name="T57" fmla="*/ 408698 h 1053"/>
              <a:gd name="T58" fmla="*/ 198278 w 1145"/>
              <a:gd name="T59" fmla="*/ 396106 h 1053"/>
              <a:gd name="T60" fmla="*/ 193474 w 1145"/>
              <a:gd name="T61" fmla="*/ 411845 h 1053"/>
              <a:gd name="T62" fmla="*/ 172947 w 1145"/>
              <a:gd name="T63" fmla="*/ 428634 h 1053"/>
              <a:gd name="T64" fmla="*/ 147180 w 1145"/>
              <a:gd name="T65" fmla="*/ 418141 h 1053"/>
              <a:gd name="T66" fmla="*/ 129710 w 1145"/>
              <a:gd name="T67" fmla="*/ 371448 h 1053"/>
              <a:gd name="T68" fmla="*/ 1310 w 1145"/>
              <a:gd name="T69" fmla="*/ 352036 h 1053"/>
              <a:gd name="T70" fmla="*/ 19653 w 1145"/>
              <a:gd name="T71" fmla="*/ 349937 h 1053"/>
              <a:gd name="T72" fmla="*/ 11355 w 1145"/>
              <a:gd name="T73" fmla="*/ 331050 h 1053"/>
              <a:gd name="T74" fmla="*/ 32755 w 1145"/>
              <a:gd name="T75" fmla="*/ 322656 h 1053"/>
              <a:gd name="T76" fmla="*/ 63327 w 1145"/>
              <a:gd name="T77" fmla="*/ 322131 h 1053"/>
              <a:gd name="T78" fmla="*/ 79923 w 1145"/>
              <a:gd name="T79" fmla="*/ 325279 h 1053"/>
              <a:gd name="T80" fmla="*/ 96082 w 1145"/>
              <a:gd name="T81" fmla="*/ 301146 h 1053"/>
              <a:gd name="T82" fmla="*/ 113551 w 1145"/>
              <a:gd name="T83" fmla="*/ 291177 h 1053"/>
              <a:gd name="T84" fmla="*/ 122723 w 1145"/>
              <a:gd name="T85" fmla="*/ 230843 h 1053"/>
              <a:gd name="T86" fmla="*/ 151110 w 1145"/>
              <a:gd name="T87" fmla="*/ 194118 h 1053"/>
              <a:gd name="T88" fmla="*/ 161592 w 1145"/>
              <a:gd name="T89" fmla="*/ 144802 h 1053"/>
              <a:gd name="T90" fmla="*/ 162466 w 1145"/>
              <a:gd name="T91" fmla="*/ 94436 h 1053"/>
              <a:gd name="T92" fmla="*/ 167270 w 1145"/>
              <a:gd name="T93" fmla="*/ 64007 h 1053"/>
              <a:gd name="T94" fmla="*/ 192164 w 1145"/>
              <a:gd name="T95" fmla="*/ 18363 h 1053"/>
              <a:gd name="T96" fmla="*/ 214437 w 1145"/>
              <a:gd name="T97" fmla="*/ 15739 h 1053"/>
              <a:gd name="T98" fmla="*/ 243698 w 1145"/>
              <a:gd name="T99" fmla="*/ 40398 h 1053"/>
              <a:gd name="T100" fmla="*/ 278200 w 1145"/>
              <a:gd name="T101" fmla="*/ 38299 h 1053"/>
              <a:gd name="T102" fmla="*/ 292613 w 1145"/>
              <a:gd name="T103" fmla="*/ 23084 h 1053"/>
              <a:gd name="T104" fmla="*/ 320564 w 1145"/>
              <a:gd name="T105" fmla="*/ 17838 h 1053"/>
              <a:gd name="T106" fmla="*/ 347205 w 1145"/>
              <a:gd name="T107" fmla="*/ 8919 h 1053"/>
              <a:gd name="T108" fmla="*/ 361617 w 1145"/>
              <a:gd name="T109" fmla="*/ 4197 h 1053"/>
              <a:gd name="T110" fmla="*/ 375156 w 1145"/>
              <a:gd name="T111" fmla="*/ 125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799" name="Freeform 249">
            <a:extLst>
              <a:ext uri="{FF2B5EF4-FFF2-40B4-BE49-F238E27FC236}">
                <a16:creationId xmlns:a16="http://schemas.microsoft.com/office/drawing/2014/main" id="{260E5831-D8BF-4154-9F9A-5EF48205718E}"/>
              </a:ext>
            </a:extLst>
          </p:cNvPr>
          <p:cNvSpPr>
            <a:spLocks/>
          </p:cNvSpPr>
          <p:nvPr>
            <p:custDataLst>
              <p:tags r:id="rId176"/>
            </p:custDataLst>
          </p:nvPr>
        </p:nvSpPr>
        <p:spPr bwMode="auto">
          <a:xfrm>
            <a:off x="15572248" y="8103832"/>
            <a:ext cx="117892" cy="117894"/>
          </a:xfrm>
          <a:custGeom>
            <a:avLst/>
            <a:gdLst>
              <a:gd name="T0" fmla="*/ 53340 w 125"/>
              <a:gd name="T1" fmla="*/ 0 h 81"/>
              <a:gd name="T2" fmla="*/ 53784 w 125"/>
              <a:gd name="T3" fmla="*/ 18521 h 81"/>
              <a:gd name="T4" fmla="*/ 55118 w 125"/>
              <a:gd name="T5" fmla="*/ 31554 h 81"/>
              <a:gd name="T6" fmla="*/ 55562 w 125"/>
              <a:gd name="T7" fmla="*/ 36356 h 81"/>
              <a:gd name="T8" fmla="*/ 55562 w 125"/>
              <a:gd name="T9" fmla="*/ 40472 h 81"/>
              <a:gd name="T10" fmla="*/ 55562 w 125"/>
              <a:gd name="T11" fmla="*/ 44588 h 81"/>
              <a:gd name="T12" fmla="*/ 54673 w 125"/>
              <a:gd name="T13" fmla="*/ 47331 h 81"/>
              <a:gd name="T14" fmla="*/ 52895 w 125"/>
              <a:gd name="T15" fmla="*/ 49389 h 81"/>
              <a:gd name="T16" fmla="*/ 49784 w 125"/>
              <a:gd name="T17" fmla="*/ 50761 h 81"/>
              <a:gd name="T18" fmla="*/ 45783 w 125"/>
              <a:gd name="T19" fmla="*/ 52133 h 81"/>
              <a:gd name="T20" fmla="*/ 40449 w 125"/>
              <a:gd name="T21" fmla="*/ 52819 h 81"/>
              <a:gd name="T22" fmla="*/ 25336 w 125"/>
              <a:gd name="T23" fmla="*/ 54191 h 81"/>
              <a:gd name="T24" fmla="*/ 3111 w 125"/>
              <a:gd name="T25" fmla="*/ 55563 h 81"/>
              <a:gd name="T26" fmla="*/ 2222 w 125"/>
              <a:gd name="T27" fmla="*/ 54191 h 81"/>
              <a:gd name="T28" fmla="*/ 1333 w 125"/>
              <a:gd name="T29" fmla="*/ 49389 h 81"/>
              <a:gd name="T30" fmla="*/ 444 w 125"/>
              <a:gd name="T31" fmla="*/ 40472 h 81"/>
              <a:gd name="T32" fmla="*/ 0 w 125"/>
              <a:gd name="T33" fmla="*/ 29496 h 81"/>
              <a:gd name="T34" fmla="*/ 0 w 125"/>
              <a:gd name="T35" fmla="*/ 25381 h 81"/>
              <a:gd name="T36" fmla="*/ 444 w 125"/>
              <a:gd name="T37" fmla="*/ 21265 h 81"/>
              <a:gd name="T38" fmla="*/ 889 w 125"/>
              <a:gd name="T39" fmla="*/ 17149 h 81"/>
              <a:gd name="T40" fmla="*/ 1778 w 125"/>
              <a:gd name="T41" fmla="*/ 13719 h 81"/>
              <a:gd name="T42" fmla="*/ 3556 w 125"/>
              <a:gd name="T43" fmla="*/ 10289 h 81"/>
              <a:gd name="T44" fmla="*/ 4889 w 125"/>
              <a:gd name="T45" fmla="*/ 6860 h 81"/>
              <a:gd name="T46" fmla="*/ 6223 w 125"/>
              <a:gd name="T47" fmla="*/ 3430 h 81"/>
              <a:gd name="T48" fmla="*/ 8890 w 125"/>
              <a:gd name="T49" fmla="*/ 0 h 81"/>
              <a:gd name="T50" fmla="*/ 53340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00" name="Freeform 250">
            <a:extLst>
              <a:ext uri="{FF2B5EF4-FFF2-40B4-BE49-F238E27FC236}">
                <a16:creationId xmlns:a16="http://schemas.microsoft.com/office/drawing/2014/main" id="{2C517032-DF7A-4987-9D92-933F34CD83AC}"/>
              </a:ext>
            </a:extLst>
          </p:cNvPr>
          <p:cNvSpPr>
            <a:spLocks/>
          </p:cNvSpPr>
          <p:nvPr>
            <p:custDataLst>
              <p:tags r:id="rId177"/>
            </p:custDataLst>
          </p:nvPr>
        </p:nvSpPr>
        <p:spPr bwMode="auto">
          <a:xfrm>
            <a:off x="15535195" y="8103832"/>
            <a:ext cx="323364" cy="427785"/>
          </a:xfrm>
          <a:custGeom>
            <a:avLst/>
            <a:gdLst>
              <a:gd name="T0" fmla="*/ 112475 w 355"/>
              <a:gd name="T1" fmla="*/ 7794 h 388"/>
              <a:gd name="T2" fmla="*/ 110329 w 355"/>
              <a:gd name="T3" fmla="*/ 19226 h 388"/>
              <a:gd name="T4" fmla="*/ 113334 w 355"/>
              <a:gd name="T5" fmla="*/ 26501 h 388"/>
              <a:gd name="T6" fmla="*/ 121491 w 355"/>
              <a:gd name="T7" fmla="*/ 31177 h 388"/>
              <a:gd name="T8" fmla="*/ 136945 w 355"/>
              <a:gd name="T9" fmla="*/ 28579 h 388"/>
              <a:gd name="T10" fmla="*/ 142526 w 355"/>
              <a:gd name="T11" fmla="*/ 29618 h 388"/>
              <a:gd name="T12" fmla="*/ 145961 w 355"/>
              <a:gd name="T13" fmla="*/ 35334 h 388"/>
              <a:gd name="T14" fmla="*/ 148107 w 355"/>
              <a:gd name="T15" fmla="*/ 43129 h 388"/>
              <a:gd name="T16" fmla="*/ 150683 w 355"/>
              <a:gd name="T17" fmla="*/ 48844 h 388"/>
              <a:gd name="T18" fmla="*/ 148107 w 355"/>
              <a:gd name="T19" fmla="*/ 56119 h 388"/>
              <a:gd name="T20" fmla="*/ 137375 w 355"/>
              <a:gd name="T21" fmla="*/ 70668 h 388"/>
              <a:gd name="T22" fmla="*/ 149395 w 355"/>
              <a:gd name="T23" fmla="*/ 90934 h 388"/>
              <a:gd name="T24" fmla="*/ 152400 w 355"/>
              <a:gd name="T25" fmla="*/ 104963 h 388"/>
              <a:gd name="T26" fmla="*/ 151541 w 355"/>
              <a:gd name="T27" fmla="*/ 113797 h 388"/>
              <a:gd name="T28" fmla="*/ 148107 w 355"/>
              <a:gd name="T29" fmla="*/ 131984 h 388"/>
              <a:gd name="T30" fmla="*/ 142955 w 355"/>
              <a:gd name="T31" fmla="*/ 140817 h 388"/>
              <a:gd name="T32" fmla="*/ 133940 w 355"/>
              <a:gd name="T33" fmla="*/ 145494 h 388"/>
              <a:gd name="T34" fmla="*/ 122779 w 355"/>
              <a:gd name="T35" fmla="*/ 146533 h 388"/>
              <a:gd name="T36" fmla="*/ 115910 w 355"/>
              <a:gd name="T37" fmla="*/ 146533 h 388"/>
              <a:gd name="T38" fmla="*/ 108183 w 355"/>
              <a:gd name="T39" fmla="*/ 137700 h 388"/>
              <a:gd name="T40" fmla="*/ 103031 w 355"/>
              <a:gd name="T41" fmla="*/ 134582 h 388"/>
              <a:gd name="T42" fmla="*/ 94874 w 355"/>
              <a:gd name="T43" fmla="*/ 139778 h 388"/>
              <a:gd name="T44" fmla="*/ 88006 w 355"/>
              <a:gd name="T45" fmla="*/ 144974 h 388"/>
              <a:gd name="T46" fmla="*/ 83283 w 355"/>
              <a:gd name="T47" fmla="*/ 148092 h 388"/>
              <a:gd name="T48" fmla="*/ 79420 w 355"/>
              <a:gd name="T49" fmla="*/ 154847 h 388"/>
              <a:gd name="T50" fmla="*/ 80278 w 355"/>
              <a:gd name="T51" fmla="*/ 166798 h 388"/>
              <a:gd name="T52" fmla="*/ 88864 w 355"/>
              <a:gd name="T53" fmla="*/ 186024 h 388"/>
              <a:gd name="T54" fmla="*/ 83713 w 355"/>
              <a:gd name="T55" fmla="*/ 183426 h 388"/>
              <a:gd name="T56" fmla="*/ 75985 w 355"/>
              <a:gd name="T57" fmla="*/ 184466 h 388"/>
              <a:gd name="T58" fmla="*/ 69546 w 355"/>
              <a:gd name="T59" fmla="*/ 189662 h 388"/>
              <a:gd name="T60" fmla="*/ 62677 w 355"/>
              <a:gd name="T61" fmla="*/ 201613 h 388"/>
              <a:gd name="T62" fmla="*/ 52803 w 355"/>
              <a:gd name="T63" fmla="*/ 192260 h 388"/>
              <a:gd name="T64" fmla="*/ 48510 w 355"/>
              <a:gd name="T65" fmla="*/ 186024 h 388"/>
              <a:gd name="T66" fmla="*/ 41212 w 355"/>
              <a:gd name="T67" fmla="*/ 168357 h 388"/>
              <a:gd name="T68" fmla="*/ 21465 w 355"/>
              <a:gd name="T69" fmla="*/ 145494 h 388"/>
              <a:gd name="T70" fmla="*/ 9445 w 355"/>
              <a:gd name="T71" fmla="*/ 131984 h 388"/>
              <a:gd name="T72" fmla="*/ 2146 w 355"/>
              <a:gd name="T73" fmla="*/ 115876 h 388"/>
              <a:gd name="T74" fmla="*/ 429 w 355"/>
              <a:gd name="T75" fmla="*/ 97169 h 388"/>
              <a:gd name="T76" fmla="*/ 4722 w 355"/>
              <a:gd name="T77" fmla="*/ 84179 h 388"/>
              <a:gd name="T78" fmla="*/ 17601 w 355"/>
              <a:gd name="T79" fmla="*/ 69629 h 388"/>
              <a:gd name="T80" fmla="*/ 23182 w 355"/>
              <a:gd name="T81" fmla="*/ 60276 h 388"/>
              <a:gd name="T82" fmla="*/ 24041 w 355"/>
              <a:gd name="T83" fmla="*/ 47286 h 388"/>
              <a:gd name="T84" fmla="*/ 46364 w 355"/>
              <a:gd name="T85" fmla="*/ 43129 h 388"/>
              <a:gd name="T86" fmla="*/ 66970 w 355"/>
              <a:gd name="T87" fmla="*/ 41570 h 388"/>
              <a:gd name="T88" fmla="*/ 73839 w 355"/>
              <a:gd name="T89" fmla="*/ 37932 h 388"/>
              <a:gd name="T90" fmla="*/ 75985 w 355"/>
              <a:gd name="T91" fmla="*/ 32736 h 388"/>
              <a:gd name="T92" fmla="*/ 74697 w 355"/>
              <a:gd name="T93" fmla="*/ 21304 h 388"/>
              <a:gd name="T94" fmla="*/ 71692 w 355"/>
              <a:gd name="T95" fmla="*/ 6235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01" name="Freeform 251">
            <a:extLst>
              <a:ext uri="{FF2B5EF4-FFF2-40B4-BE49-F238E27FC236}">
                <a16:creationId xmlns:a16="http://schemas.microsoft.com/office/drawing/2014/main" id="{90604E27-D912-4E9B-9A93-B2CD899D9B4C}"/>
              </a:ext>
            </a:extLst>
          </p:cNvPr>
          <p:cNvSpPr>
            <a:spLocks/>
          </p:cNvSpPr>
          <p:nvPr>
            <p:custDataLst>
              <p:tags r:id="rId178"/>
            </p:custDataLst>
          </p:nvPr>
        </p:nvSpPr>
        <p:spPr bwMode="auto">
          <a:xfrm>
            <a:off x="16666969" y="8962769"/>
            <a:ext cx="552414" cy="1104827"/>
          </a:xfrm>
          <a:custGeom>
            <a:avLst/>
            <a:gdLst>
              <a:gd name="T0" fmla="*/ 0 w 599"/>
              <a:gd name="T1" fmla="*/ 135812 h 993"/>
              <a:gd name="T2" fmla="*/ 79105 w 599"/>
              <a:gd name="T3" fmla="*/ 117459 h 993"/>
              <a:gd name="T4" fmla="*/ 99967 w 599"/>
              <a:gd name="T5" fmla="*/ 125849 h 993"/>
              <a:gd name="T6" fmla="*/ 112137 w 599"/>
              <a:gd name="T7" fmla="*/ 135288 h 993"/>
              <a:gd name="T8" fmla="*/ 109530 w 599"/>
              <a:gd name="T9" fmla="*/ 155214 h 993"/>
              <a:gd name="T10" fmla="*/ 101706 w 599"/>
              <a:gd name="T11" fmla="*/ 171469 h 993"/>
              <a:gd name="T12" fmla="*/ 108660 w 599"/>
              <a:gd name="T13" fmla="*/ 187200 h 993"/>
              <a:gd name="T14" fmla="*/ 127784 w 599"/>
              <a:gd name="T15" fmla="*/ 191395 h 993"/>
              <a:gd name="T16" fmla="*/ 138651 w 599"/>
              <a:gd name="T17" fmla="*/ 178286 h 993"/>
              <a:gd name="T18" fmla="*/ 146909 w 599"/>
              <a:gd name="T19" fmla="*/ 166225 h 993"/>
              <a:gd name="T20" fmla="*/ 144301 w 599"/>
              <a:gd name="T21" fmla="*/ 136861 h 993"/>
              <a:gd name="T22" fmla="*/ 136477 w 599"/>
              <a:gd name="T23" fmla="*/ 106972 h 993"/>
              <a:gd name="T24" fmla="*/ 117788 w 599"/>
              <a:gd name="T25" fmla="*/ 82326 h 993"/>
              <a:gd name="T26" fmla="*/ 110399 w 599"/>
              <a:gd name="T27" fmla="*/ 65546 h 993"/>
              <a:gd name="T28" fmla="*/ 117353 w 599"/>
              <a:gd name="T29" fmla="*/ 32511 h 993"/>
              <a:gd name="T30" fmla="*/ 139085 w 599"/>
              <a:gd name="T31" fmla="*/ 28840 h 993"/>
              <a:gd name="T32" fmla="*/ 181680 w 599"/>
              <a:gd name="T33" fmla="*/ 31462 h 993"/>
              <a:gd name="T34" fmla="*/ 226448 w 599"/>
              <a:gd name="T35" fmla="*/ 18877 h 993"/>
              <a:gd name="T36" fmla="*/ 259481 w 599"/>
              <a:gd name="T37" fmla="*/ 1573 h 993"/>
              <a:gd name="T38" fmla="*/ 259481 w 599"/>
              <a:gd name="T39" fmla="*/ 15731 h 993"/>
              <a:gd name="T40" fmla="*/ 259481 w 599"/>
              <a:gd name="T41" fmla="*/ 66071 h 993"/>
              <a:gd name="T42" fmla="*/ 257308 w 599"/>
              <a:gd name="T43" fmla="*/ 119556 h 993"/>
              <a:gd name="T44" fmla="*/ 254265 w 599"/>
              <a:gd name="T45" fmla="*/ 144726 h 993"/>
              <a:gd name="T46" fmla="*/ 239053 w 599"/>
              <a:gd name="T47" fmla="*/ 176713 h 993"/>
              <a:gd name="T48" fmla="*/ 203412 w 599"/>
              <a:gd name="T49" fmla="*/ 210797 h 993"/>
              <a:gd name="T50" fmla="*/ 162556 w 599"/>
              <a:gd name="T51" fmla="*/ 223382 h 993"/>
              <a:gd name="T52" fmla="*/ 153428 w 599"/>
              <a:gd name="T53" fmla="*/ 243308 h 993"/>
              <a:gd name="T54" fmla="*/ 127350 w 599"/>
              <a:gd name="T55" fmla="*/ 265856 h 993"/>
              <a:gd name="T56" fmla="*/ 105618 w 599"/>
              <a:gd name="T57" fmla="*/ 287879 h 993"/>
              <a:gd name="T58" fmla="*/ 99533 w 599"/>
              <a:gd name="T59" fmla="*/ 305184 h 993"/>
              <a:gd name="T60" fmla="*/ 103010 w 599"/>
              <a:gd name="T61" fmla="*/ 324585 h 993"/>
              <a:gd name="T62" fmla="*/ 116049 w 599"/>
              <a:gd name="T63" fmla="*/ 342938 h 993"/>
              <a:gd name="T64" fmla="*/ 110399 w 599"/>
              <a:gd name="T65" fmla="*/ 363913 h 993"/>
              <a:gd name="T66" fmla="*/ 115180 w 599"/>
              <a:gd name="T67" fmla="*/ 382266 h 993"/>
              <a:gd name="T68" fmla="*/ 116049 w 599"/>
              <a:gd name="T69" fmla="*/ 414253 h 993"/>
              <a:gd name="T70" fmla="*/ 111268 w 599"/>
              <a:gd name="T71" fmla="*/ 426838 h 993"/>
              <a:gd name="T72" fmla="*/ 83886 w 599"/>
              <a:gd name="T73" fmla="*/ 457776 h 993"/>
              <a:gd name="T74" fmla="*/ 63892 w 599"/>
              <a:gd name="T75" fmla="*/ 465117 h 993"/>
              <a:gd name="T76" fmla="*/ 44333 w 599"/>
              <a:gd name="T77" fmla="*/ 468787 h 993"/>
              <a:gd name="T78" fmla="*/ 37814 w 599"/>
              <a:gd name="T79" fmla="*/ 478750 h 993"/>
              <a:gd name="T80" fmla="*/ 41291 w 599"/>
              <a:gd name="T81" fmla="*/ 492384 h 993"/>
              <a:gd name="T82" fmla="*/ 39552 w 599"/>
              <a:gd name="T83" fmla="*/ 520176 h 993"/>
              <a:gd name="T84" fmla="*/ 32163 w 599"/>
              <a:gd name="T85" fmla="*/ 424740 h 993"/>
              <a:gd name="T86" fmla="*/ 25209 w 599"/>
              <a:gd name="T87" fmla="*/ 401144 h 993"/>
              <a:gd name="T88" fmla="*/ 17820 w 599"/>
              <a:gd name="T89" fmla="*/ 377547 h 993"/>
              <a:gd name="T90" fmla="*/ 46941 w 599"/>
              <a:gd name="T91" fmla="*/ 349231 h 993"/>
              <a:gd name="T92" fmla="*/ 47376 w 599"/>
              <a:gd name="T93" fmla="*/ 321964 h 993"/>
              <a:gd name="T94" fmla="*/ 64762 w 599"/>
              <a:gd name="T95" fmla="*/ 299416 h 993"/>
              <a:gd name="T96" fmla="*/ 75628 w 599"/>
              <a:gd name="T97" fmla="*/ 275819 h 993"/>
              <a:gd name="T98" fmla="*/ 73020 w 599"/>
              <a:gd name="T99" fmla="*/ 231247 h 993"/>
              <a:gd name="T100" fmla="*/ 66065 w 599"/>
              <a:gd name="T101" fmla="*/ 190871 h 993"/>
              <a:gd name="T102" fmla="*/ 35206 w 599"/>
              <a:gd name="T103" fmla="*/ 178810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02" name="Freeform 252">
            <a:extLst>
              <a:ext uri="{FF2B5EF4-FFF2-40B4-BE49-F238E27FC236}">
                <a16:creationId xmlns:a16="http://schemas.microsoft.com/office/drawing/2014/main" id="{AA249231-B2BF-4D0A-9A74-4C351DE065A3}"/>
              </a:ext>
            </a:extLst>
          </p:cNvPr>
          <p:cNvSpPr>
            <a:spLocks/>
          </p:cNvSpPr>
          <p:nvPr>
            <p:custDataLst>
              <p:tags r:id="rId179"/>
            </p:custDataLst>
          </p:nvPr>
        </p:nvSpPr>
        <p:spPr bwMode="auto">
          <a:xfrm>
            <a:off x="16104451" y="9471392"/>
            <a:ext cx="505256" cy="609677"/>
          </a:xfrm>
          <a:custGeom>
            <a:avLst/>
            <a:gdLst>
              <a:gd name="T0" fmla="*/ 13108 w 545"/>
              <a:gd name="T1" fmla="*/ 224008 h 549"/>
              <a:gd name="T2" fmla="*/ 20099 w 545"/>
              <a:gd name="T3" fmla="*/ 237616 h 549"/>
              <a:gd name="T4" fmla="*/ 20099 w 545"/>
              <a:gd name="T5" fmla="*/ 267973 h 549"/>
              <a:gd name="T6" fmla="*/ 20972 w 545"/>
              <a:gd name="T7" fmla="*/ 275824 h 549"/>
              <a:gd name="T8" fmla="*/ 24031 w 545"/>
              <a:gd name="T9" fmla="*/ 281057 h 549"/>
              <a:gd name="T10" fmla="*/ 29711 w 545"/>
              <a:gd name="T11" fmla="*/ 285244 h 549"/>
              <a:gd name="T12" fmla="*/ 43693 w 545"/>
              <a:gd name="T13" fmla="*/ 287338 h 549"/>
              <a:gd name="T14" fmla="*/ 49373 w 545"/>
              <a:gd name="T15" fmla="*/ 285768 h 549"/>
              <a:gd name="T16" fmla="*/ 56800 w 545"/>
              <a:gd name="T17" fmla="*/ 278964 h 549"/>
              <a:gd name="T18" fmla="*/ 62481 w 545"/>
              <a:gd name="T19" fmla="*/ 265356 h 549"/>
              <a:gd name="T20" fmla="*/ 67287 w 545"/>
              <a:gd name="T21" fmla="*/ 249654 h 549"/>
              <a:gd name="T22" fmla="*/ 73841 w 545"/>
              <a:gd name="T23" fmla="*/ 237616 h 549"/>
              <a:gd name="T24" fmla="*/ 79958 w 545"/>
              <a:gd name="T25" fmla="*/ 232906 h 549"/>
              <a:gd name="T26" fmla="*/ 87822 w 545"/>
              <a:gd name="T27" fmla="*/ 232383 h 549"/>
              <a:gd name="T28" fmla="*/ 96998 w 545"/>
              <a:gd name="T29" fmla="*/ 234476 h 549"/>
              <a:gd name="T30" fmla="*/ 110106 w 545"/>
              <a:gd name="T31" fmla="*/ 241280 h 549"/>
              <a:gd name="T32" fmla="*/ 118844 w 545"/>
              <a:gd name="T33" fmla="*/ 244944 h 549"/>
              <a:gd name="T34" fmla="*/ 129767 w 545"/>
              <a:gd name="T35" fmla="*/ 245467 h 549"/>
              <a:gd name="T36" fmla="*/ 139380 w 545"/>
              <a:gd name="T37" fmla="*/ 242850 h 549"/>
              <a:gd name="T38" fmla="*/ 145060 w 545"/>
              <a:gd name="T39" fmla="*/ 237093 h 549"/>
              <a:gd name="T40" fmla="*/ 156857 w 545"/>
              <a:gd name="T41" fmla="*/ 203073 h 549"/>
              <a:gd name="T42" fmla="*/ 166906 w 545"/>
              <a:gd name="T43" fmla="*/ 189989 h 549"/>
              <a:gd name="T44" fmla="*/ 195306 w 545"/>
              <a:gd name="T45" fmla="*/ 164343 h 549"/>
              <a:gd name="T46" fmla="*/ 230260 w 545"/>
              <a:gd name="T47" fmla="*/ 138173 h 549"/>
              <a:gd name="T48" fmla="*/ 230697 w 545"/>
              <a:gd name="T49" fmla="*/ 121425 h 549"/>
              <a:gd name="T50" fmla="*/ 219774 w 545"/>
              <a:gd name="T51" fmla="*/ 114098 h 549"/>
              <a:gd name="T52" fmla="*/ 211909 w 545"/>
              <a:gd name="T53" fmla="*/ 104153 h 549"/>
              <a:gd name="T54" fmla="*/ 200986 w 545"/>
              <a:gd name="T55" fmla="*/ 82171 h 549"/>
              <a:gd name="T56" fmla="*/ 192248 w 545"/>
              <a:gd name="T57" fmla="*/ 69087 h 549"/>
              <a:gd name="T58" fmla="*/ 164721 w 545"/>
              <a:gd name="T59" fmla="*/ 39777 h 549"/>
              <a:gd name="T60" fmla="*/ 156857 w 545"/>
              <a:gd name="T61" fmla="*/ 27739 h 549"/>
              <a:gd name="T62" fmla="*/ 152050 w 545"/>
              <a:gd name="T63" fmla="*/ 12561 h 549"/>
              <a:gd name="T64" fmla="*/ 139380 w 545"/>
              <a:gd name="T65" fmla="*/ 0 h 549"/>
              <a:gd name="T66" fmla="*/ 106610 w 545"/>
              <a:gd name="T67" fmla="*/ 1047 h 549"/>
              <a:gd name="T68" fmla="*/ 76899 w 545"/>
              <a:gd name="T69" fmla="*/ 6804 h 549"/>
              <a:gd name="T70" fmla="*/ 41508 w 545"/>
              <a:gd name="T71" fmla="*/ 11514 h 549"/>
              <a:gd name="T72" fmla="*/ 31022 w 545"/>
              <a:gd name="T73" fmla="*/ 14131 h 549"/>
              <a:gd name="T74" fmla="*/ 29274 w 545"/>
              <a:gd name="T75" fmla="*/ 19889 h 549"/>
              <a:gd name="T76" fmla="*/ 31896 w 545"/>
              <a:gd name="T77" fmla="*/ 29310 h 549"/>
              <a:gd name="T78" fmla="*/ 36702 w 545"/>
              <a:gd name="T79" fmla="*/ 38730 h 549"/>
              <a:gd name="T80" fmla="*/ 37576 w 545"/>
              <a:gd name="T81" fmla="*/ 56002 h 549"/>
              <a:gd name="T82" fmla="*/ 32333 w 545"/>
              <a:gd name="T83" fmla="*/ 89499 h 549"/>
              <a:gd name="T84" fmla="*/ 27089 w 545"/>
              <a:gd name="T85" fmla="*/ 124042 h 549"/>
              <a:gd name="T86" fmla="*/ 20536 w 545"/>
              <a:gd name="T87" fmla="*/ 137650 h 549"/>
              <a:gd name="T88" fmla="*/ 11360 w 545"/>
              <a:gd name="T89" fmla="*/ 144977 h 549"/>
              <a:gd name="T90" fmla="*/ 2185 w 545"/>
              <a:gd name="T91" fmla="*/ 160679 h 549"/>
              <a:gd name="T92" fmla="*/ 437 w 545"/>
              <a:gd name="T93" fmla="*/ 177427 h 549"/>
              <a:gd name="T94" fmla="*/ 3495 w 545"/>
              <a:gd name="T95" fmla="*/ 192082 h 549"/>
              <a:gd name="T96" fmla="*/ 3495 w 545"/>
              <a:gd name="T97" fmla="*/ 204643 h 549"/>
              <a:gd name="T98" fmla="*/ 0 w 545"/>
              <a:gd name="T99" fmla="*/ 213541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03" name="Freeform 253">
            <a:extLst>
              <a:ext uri="{FF2B5EF4-FFF2-40B4-BE49-F238E27FC236}">
                <a16:creationId xmlns:a16="http://schemas.microsoft.com/office/drawing/2014/main" id="{EC3A0A82-1402-4C2F-A977-6901D7CEB35D}"/>
              </a:ext>
            </a:extLst>
          </p:cNvPr>
          <p:cNvSpPr>
            <a:spLocks/>
          </p:cNvSpPr>
          <p:nvPr>
            <p:custDataLst>
              <p:tags r:id="rId180"/>
            </p:custDataLst>
          </p:nvPr>
        </p:nvSpPr>
        <p:spPr bwMode="auto">
          <a:xfrm>
            <a:off x="17320434" y="9050346"/>
            <a:ext cx="417679" cy="922935"/>
          </a:xfrm>
          <a:custGeom>
            <a:avLst/>
            <a:gdLst>
              <a:gd name="T0" fmla="*/ 48777 w 452"/>
              <a:gd name="T1" fmla="*/ 136452 h 832"/>
              <a:gd name="T2" fmla="*/ 60100 w 452"/>
              <a:gd name="T3" fmla="*/ 129656 h 832"/>
              <a:gd name="T4" fmla="*/ 71859 w 452"/>
              <a:gd name="T5" fmla="*/ 125474 h 832"/>
              <a:gd name="T6" fmla="*/ 83618 w 452"/>
              <a:gd name="T7" fmla="*/ 121291 h 832"/>
              <a:gd name="T8" fmla="*/ 93634 w 452"/>
              <a:gd name="T9" fmla="*/ 113449 h 832"/>
              <a:gd name="T10" fmla="*/ 101038 w 452"/>
              <a:gd name="T11" fmla="*/ 104561 h 832"/>
              <a:gd name="T12" fmla="*/ 101038 w 452"/>
              <a:gd name="T13" fmla="*/ 93582 h 832"/>
              <a:gd name="T14" fmla="*/ 115410 w 452"/>
              <a:gd name="T15" fmla="*/ 93060 h 832"/>
              <a:gd name="T16" fmla="*/ 122813 w 452"/>
              <a:gd name="T17" fmla="*/ 90446 h 832"/>
              <a:gd name="T18" fmla="*/ 129782 w 452"/>
              <a:gd name="T19" fmla="*/ 84695 h 832"/>
              <a:gd name="T20" fmla="*/ 139363 w 452"/>
              <a:gd name="T21" fmla="*/ 69533 h 832"/>
              <a:gd name="T22" fmla="*/ 152428 w 452"/>
              <a:gd name="T23" fmla="*/ 39210 h 832"/>
              <a:gd name="T24" fmla="*/ 164622 w 452"/>
              <a:gd name="T25" fmla="*/ 0 h 832"/>
              <a:gd name="T26" fmla="*/ 167671 w 452"/>
              <a:gd name="T27" fmla="*/ 9933 h 832"/>
              <a:gd name="T28" fmla="*/ 177252 w 452"/>
              <a:gd name="T29" fmla="*/ 24572 h 832"/>
              <a:gd name="T30" fmla="*/ 195108 w 452"/>
              <a:gd name="T31" fmla="*/ 44439 h 832"/>
              <a:gd name="T32" fmla="*/ 191624 w 452"/>
              <a:gd name="T33" fmla="*/ 53849 h 832"/>
              <a:gd name="T34" fmla="*/ 193366 w 452"/>
              <a:gd name="T35" fmla="*/ 72147 h 832"/>
              <a:gd name="T36" fmla="*/ 196850 w 452"/>
              <a:gd name="T37" fmla="*/ 96719 h 832"/>
              <a:gd name="T38" fmla="*/ 195108 w 452"/>
              <a:gd name="T39" fmla="*/ 107698 h 832"/>
              <a:gd name="T40" fmla="*/ 186398 w 452"/>
              <a:gd name="T41" fmla="*/ 122337 h 832"/>
              <a:gd name="T42" fmla="*/ 178123 w 452"/>
              <a:gd name="T43" fmla="*/ 136452 h 832"/>
              <a:gd name="T44" fmla="*/ 176381 w 452"/>
              <a:gd name="T45" fmla="*/ 147954 h 832"/>
              <a:gd name="T46" fmla="*/ 171155 w 452"/>
              <a:gd name="T47" fmla="*/ 161024 h 832"/>
              <a:gd name="T48" fmla="*/ 166800 w 452"/>
              <a:gd name="T49" fmla="*/ 166252 h 832"/>
              <a:gd name="T50" fmla="*/ 164187 w 452"/>
              <a:gd name="T51" fmla="*/ 173572 h 832"/>
              <a:gd name="T52" fmla="*/ 160267 w 452"/>
              <a:gd name="T53" fmla="*/ 190302 h 832"/>
              <a:gd name="T54" fmla="*/ 147202 w 452"/>
              <a:gd name="T55" fmla="*/ 223238 h 832"/>
              <a:gd name="T56" fmla="*/ 139798 w 452"/>
              <a:gd name="T57" fmla="*/ 245719 h 832"/>
              <a:gd name="T58" fmla="*/ 138492 w 452"/>
              <a:gd name="T59" fmla="*/ 261403 h 832"/>
              <a:gd name="T60" fmla="*/ 135008 w 452"/>
              <a:gd name="T61" fmla="*/ 277610 h 832"/>
              <a:gd name="T62" fmla="*/ 122378 w 452"/>
              <a:gd name="T63" fmla="*/ 314730 h 832"/>
              <a:gd name="T64" fmla="*/ 113232 w 452"/>
              <a:gd name="T65" fmla="*/ 333028 h 832"/>
              <a:gd name="T66" fmla="*/ 105393 w 452"/>
              <a:gd name="T67" fmla="*/ 342438 h 832"/>
              <a:gd name="T68" fmla="*/ 101038 w 452"/>
              <a:gd name="T69" fmla="*/ 345052 h 832"/>
              <a:gd name="T70" fmla="*/ 99296 w 452"/>
              <a:gd name="T71" fmla="*/ 373284 h 832"/>
              <a:gd name="T72" fmla="*/ 93634 w 452"/>
              <a:gd name="T73" fmla="*/ 396810 h 832"/>
              <a:gd name="T74" fmla="*/ 83182 w 452"/>
              <a:gd name="T75" fmla="*/ 415631 h 832"/>
              <a:gd name="T76" fmla="*/ 68375 w 452"/>
              <a:gd name="T77" fmla="*/ 428179 h 832"/>
              <a:gd name="T78" fmla="*/ 47906 w 452"/>
              <a:gd name="T79" fmla="*/ 434452 h 832"/>
              <a:gd name="T80" fmla="*/ 34841 w 452"/>
              <a:gd name="T81" fmla="*/ 432361 h 832"/>
              <a:gd name="T82" fmla="*/ 31792 w 452"/>
              <a:gd name="T83" fmla="*/ 427133 h 832"/>
              <a:gd name="T84" fmla="*/ 21775 w 452"/>
              <a:gd name="T85" fmla="*/ 423473 h 832"/>
              <a:gd name="T86" fmla="*/ 11323 w 452"/>
              <a:gd name="T87" fmla="*/ 417200 h 832"/>
              <a:gd name="T88" fmla="*/ 5226 w 452"/>
              <a:gd name="T89" fmla="*/ 406221 h 832"/>
              <a:gd name="T90" fmla="*/ 1307 w 452"/>
              <a:gd name="T91" fmla="*/ 393150 h 832"/>
              <a:gd name="T92" fmla="*/ 0 w 452"/>
              <a:gd name="T93" fmla="*/ 370147 h 832"/>
              <a:gd name="T94" fmla="*/ 1742 w 452"/>
              <a:gd name="T95" fmla="*/ 362828 h 832"/>
              <a:gd name="T96" fmla="*/ 8275 w 452"/>
              <a:gd name="T97" fmla="*/ 354463 h 832"/>
              <a:gd name="T98" fmla="*/ 4791 w 452"/>
              <a:gd name="T99" fmla="*/ 351326 h 832"/>
              <a:gd name="T100" fmla="*/ 0 w 452"/>
              <a:gd name="T101" fmla="*/ 340870 h 832"/>
              <a:gd name="T102" fmla="*/ 2178 w 452"/>
              <a:gd name="T103" fmla="*/ 328322 h 832"/>
              <a:gd name="T104" fmla="*/ 3484 w 452"/>
              <a:gd name="T105" fmla="*/ 318912 h 832"/>
              <a:gd name="T106" fmla="*/ 2178 w 452"/>
              <a:gd name="T107" fmla="*/ 308979 h 832"/>
              <a:gd name="T108" fmla="*/ 7839 w 452"/>
              <a:gd name="T109" fmla="*/ 306887 h 832"/>
              <a:gd name="T110" fmla="*/ 18727 w 452"/>
              <a:gd name="T111" fmla="*/ 296954 h 832"/>
              <a:gd name="T112" fmla="*/ 27437 w 452"/>
              <a:gd name="T113" fmla="*/ 281270 h 832"/>
              <a:gd name="T114" fmla="*/ 33099 w 452"/>
              <a:gd name="T115" fmla="*/ 264540 h 832"/>
              <a:gd name="T116" fmla="*/ 37454 w 452"/>
              <a:gd name="T117" fmla="*/ 241537 h 832"/>
              <a:gd name="T118" fmla="*/ 36147 w 452"/>
              <a:gd name="T119" fmla="*/ 228989 h 832"/>
              <a:gd name="T120" fmla="*/ 30486 w 452"/>
              <a:gd name="T121" fmla="*/ 213305 h 832"/>
              <a:gd name="T122" fmla="*/ 24388 w 452"/>
              <a:gd name="T123" fmla="*/ 199712 h 832"/>
              <a:gd name="T124" fmla="*/ 23082 w 452"/>
              <a:gd name="T125" fmla="*/ 189779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04" name="Freeform 254">
            <a:extLst>
              <a:ext uri="{FF2B5EF4-FFF2-40B4-BE49-F238E27FC236}">
                <a16:creationId xmlns:a16="http://schemas.microsoft.com/office/drawing/2014/main" id="{010CB77F-AD71-4B8B-B423-C664171179B6}"/>
              </a:ext>
            </a:extLst>
          </p:cNvPr>
          <p:cNvSpPr>
            <a:spLocks/>
          </p:cNvSpPr>
          <p:nvPr>
            <p:custDataLst>
              <p:tags r:id="rId181"/>
            </p:custDataLst>
          </p:nvPr>
        </p:nvSpPr>
        <p:spPr bwMode="auto">
          <a:xfrm>
            <a:off x="16633285" y="8410355"/>
            <a:ext cx="77474" cy="141472"/>
          </a:xfrm>
          <a:custGeom>
            <a:avLst/>
            <a:gdLst>
              <a:gd name="T0" fmla="*/ 36513 w 80"/>
              <a:gd name="T1" fmla="*/ 1058 h 126"/>
              <a:gd name="T2" fmla="*/ 36513 w 80"/>
              <a:gd name="T3" fmla="*/ 53446 h 126"/>
              <a:gd name="T4" fmla="*/ 35600 w 80"/>
              <a:gd name="T5" fmla="*/ 55033 h 126"/>
              <a:gd name="T6" fmla="*/ 34231 w 80"/>
              <a:gd name="T7" fmla="*/ 56621 h 126"/>
              <a:gd name="T8" fmla="*/ 31949 w 80"/>
              <a:gd name="T9" fmla="*/ 57679 h 126"/>
              <a:gd name="T10" fmla="*/ 30580 w 80"/>
              <a:gd name="T11" fmla="*/ 58737 h 126"/>
              <a:gd name="T12" fmla="*/ 26472 w 80"/>
              <a:gd name="T13" fmla="*/ 60325 h 126"/>
              <a:gd name="T14" fmla="*/ 21908 w 80"/>
              <a:gd name="T15" fmla="*/ 61383 h 126"/>
              <a:gd name="T16" fmla="*/ 16431 w 80"/>
              <a:gd name="T17" fmla="*/ 61912 h 126"/>
              <a:gd name="T18" fmla="*/ 11410 w 80"/>
              <a:gd name="T19" fmla="*/ 62971 h 126"/>
              <a:gd name="T20" fmla="*/ 5933 w 80"/>
              <a:gd name="T21" fmla="*/ 65087 h 126"/>
              <a:gd name="T22" fmla="*/ 0 w 80"/>
              <a:gd name="T23" fmla="*/ 66675 h 126"/>
              <a:gd name="T24" fmla="*/ 3195 w 80"/>
              <a:gd name="T25" fmla="*/ 21167 h 126"/>
              <a:gd name="T26" fmla="*/ 10497 w 80"/>
              <a:gd name="T27" fmla="*/ 14287 h 126"/>
              <a:gd name="T28" fmla="*/ 18713 w 80"/>
              <a:gd name="T29" fmla="*/ 6350 h 126"/>
              <a:gd name="T30" fmla="*/ 23277 w 80"/>
              <a:gd name="T31" fmla="*/ 2646 h 126"/>
              <a:gd name="T32" fmla="*/ 27385 w 80"/>
              <a:gd name="T33" fmla="*/ 529 h 126"/>
              <a:gd name="T34" fmla="*/ 29667 w 80"/>
              <a:gd name="T35" fmla="*/ 0 h 126"/>
              <a:gd name="T36" fmla="*/ 31949 w 80"/>
              <a:gd name="T37" fmla="*/ 0 h 126"/>
              <a:gd name="T38" fmla="*/ 34231 w 80"/>
              <a:gd name="T39" fmla="*/ 529 h 126"/>
              <a:gd name="T40" fmla="*/ 36513 w 80"/>
              <a:gd name="T41" fmla="*/ 10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05" name="Freeform 255">
            <a:extLst>
              <a:ext uri="{FF2B5EF4-FFF2-40B4-BE49-F238E27FC236}">
                <a16:creationId xmlns:a16="http://schemas.microsoft.com/office/drawing/2014/main" id="{29359690-C3BA-481D-9527-031500A8684C}"/>
              </a:ext>
            </a:extLst>
          </p:cNvPr>
          <p:cNvSpPr>
            <a:spLocks/>
          </p:cNvSpPr>
          <p:nvPr>
            <p:custDataLst>
              <p:tags r:id="rId182"/>
            </p:custDataLst>
          </p:nvPr>
        </p:nvSpPr>
        <p:spPr bwMode="auto">
          <a:xfrm>
            <a:off x="16609707" y="8326145"/>
            <a:ext cx="117892" cy="127998"/>
          </a:xfrm>
          <a:custGeom>
            <a:avLst/>
            <a:gdLst>
              <a:gd name="T0" fmla="*/ 50633 w 124"/>
              <a:gd name="T1" fmla="*/ 0 h 117"/>
              <a:gd name="T2" fmla="*/ 51977 w 124"/>
              <a:gd name="T3" fmla="*/ 7734 h 117"/>
              <a:gd name="T4" fmla="*/ 54666 w 124"/>
              <a:gd name="T5" fmla="*/ 18046 h 117"/>
              <a:gd name="T6" fmla="*/ 55562 w 124"/>
              <a:gd name="T7" fmla="*/ 23202 h 117"/>
              <a:gd name="T8" fmla="*/ 55562 w 124"/>
              <a:gd name="T9" fmla="*/ 27842 h 117"/>
              <a:gd name="T10" fmla="*/ 55562 w 124"/>
              <a:gd name="T11" fmla="*/ 30420 h 117"/>
              <a:gd name="T12" fmla="*/ 55114 w 124"/>
              <a:gd name="T13" fmla="*/ 32998 h 117"/>
              <a:gd name="T14" fmla="*/ 54666 w 124"/>
              <a:gd name="T15" fmla="*/ 35576 h 117"/>
              <a:gd name="T16" fmla="*/ 53322 w 124"/>
              <a:gd name="T17" fmla="*/ 37639 h 117"/>
              <a:gd name="T18" fmla="*/ 51081 w 124"/>
              <a:gd name="T19" fmla="*/ 37123 h 117"/>
              <a:gd name="T20" fmla="*/ 48393 w 124"/>
              <a:gd name="T21" fmla="*/ 36607 h 117"/>
              <a:gd name="T22" fmla="*/ 46152 w 124"/>
              <a:gd name="T23" fmla="*/ 37123 h 117"/>
              <a:gd name="T24" fmla="*/ 43016 w 124"/>
              <a:gd name="T25" fmla="*/ 37639 h 117"/>
              <a:gd name="T26" fmla="*/ 37191 w 124"/>
              <a:gd name="T27" fmla="*/ 40217 h 117"/>
              <a:gd name="T28" fmla="*/ 31814 w 124"/>
              <a:gd name="T29" fmla="*/ 43826 h 117"/>
              <a:gd name="T30" fmla="*/ 20612 w 124"/>
              <a:gd name="T31" fmla="*/ 53107 h 117"/>
              <a:gd name="T32" fmla="*/ 11650 w 124"/>
              <a:gd name="T33" fmla="*/ 60325 h 117"/>
              <a:gd name="T34" fmla="*/ 10306 w 124"/>
              <a:gd name="T35" fmla="*/ 57747 h 117"/>
              <a:gd name="T36" fmla="*/ 5825 w 124"/>
              <a:gd name="T37" fmla="*/ 52075 h 117"/>
              <a:gd name="T38" fmla="*/ 1792 w 124"/>
              <a:gd name="T39" fmla="*/ 45888 h 117"/>
              <a:gd name="T40" fmla="*/ 0 w 124"/>
              <a:gd name="T41" fmla="*/ 40732 h 117"/>
              <a:gd name="T42" fmla="*/ 448 w 124"/>
              <a:gd name="T43" fmla="*/ 39185 h 117"/>
              <a:gd name="T44" fmla="*/ 896 w 124"/>
              <a:gd name="T45" fmla="*/ 37123 h 117"/>
              <a:gd name="T46" fmla="*/ 2240 w 124"/>
              <a:gd name="T47" fmla="*/ 34545 h 117"/>
              <a:gd name="T48" fmla="*/ 4033 w 124"/>
              <a:gd name="T49" fmla="*/ 31967 h 117"/>
              <a:gd name="T50" fmla="*/ 7617 w 124"/>
              <a:gd name="T51" fmla="*/ 26811 h 117"/>
              <a:gd name="T52" fmla="*/ 12098 w 124"/>
              <a:gd name="T53" fmla="*/ 21655 h 117"/>
              <a:gd name="T54" fmla="*/ 21508 w 124"/>
              <a:gd name="T55" fmla="*/ 11343 h 117"/>
              <a:gd name="T56" fmla="*/ 26885 w 124"/>
              <a:gd name="T57" fmla="*/ 6187 h 117"/>
              <a:gd name="T58" fmla="*/ 32710 w 124"/>
              <a:gd name="T59" fmla="*/ 6187 h 117"/>
              <a:gd name="T60" fmla="*/ 38535 w 124"/>
              <a:gd name="T61" fmla="*/ 6187 h 117"/>
              <a:gd name="T62" fmla="*/ 44808 w 124"/>
              <a:gd name="T63" fmla="*/ 3094 h 117"/>
              <a:gd name="T64" fmla="*/ 50633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06" name="Freeform 256">
            <a:extLst>
              <a:ext uri="{FF2B5EF4-FFF2-40B4-BE49-F238E27FC236}">
                <a16:creationId xmlns:a16="http://schemas.microsoft.com/office/drawing/2014/main" id="{FE0F244D-085B-4450-B9D9-7F70AEF0DDDA}"/>
              </a:ext>
            </a:extLst>
          </p:cNvPr>
          <p:cNvSpPr>
            <a:spLocks/>
          </p:cNvSpPr>
          <p:nvPr>
            <p:custDataLst>
              <p:tags r:id="rId183"/>
            </p:custDataLst>
          </p:nvPr>
        </p:nvSpPr>
        <p:spPr bwMode="auto">
          <a:xfrm>
            <a:off x="17266540" y="5567446"/>
            <a:ext cx="1067776" cy="1003776"/>
          </a:xfrm>
          <a:custGeom>
            <a:avLst/>
            <a:gdLst>
              <a:gd name="T0" fmla="*/ 403983 w 1156"/>
              <a:gd name="T1" fmla="*/ 100397 h 900"/>
              <a:gd name="T2" fmla="*/ 373946 w 1156"/>
              <a:gd name="T3" fmla="*/ 85154 h 900"/>
              <a:gd name="T4" fmla="*/ 336508 w 1156"/>
              <a:gd name="T5" fmla="*/ 58346 h 900"/>
              <a:gd name="T6" fmla="*/ 268597 w 1156"/>
              <a:gd name="T7" fmla="*/ 54666 h 900"/>
              <a:gd name="T8" fmla="*/ 239865 w 1156"/>
              <a:gd name="T9" fmla="*/ 80948 h 900"/>
              <a:gd name="T10" fmla="*/ 219405 w 1156"/>
              <a:gd name="T11" fmla="*/ 94089 h 900"/>
              <a:gd name="T12" fmla="*/ 185449 w 1156"/>
              <a:gd name="T13" fmla="*/ 103551 h 900"/>
              <a:gd name="T14" fmla="*/ 166730 w 1156"/>
              <a:gd name="T15" fmla="*/ 104602 h 900"/>
              <a:gd name="T16" fmla="*/ 154541 w 1156"/>
              <a:gd name="T17" fmla="*/ 90936 h 900"/>
              <a:gd name="T18" fmla="*/ 113185 w 1156"/>
              <a:gd name="T19" fmla="*/ 71487 h 900"/>
              <a:gd name="T20" fmla="*/ 99255 w 1156"/>
              <a:gd name="T21" fmla="*/ 45205 h 900"/>
              <a:gd name="T22" fmla="*/ 95772 w 1156"/>
              <a:gd name="T23" fmla="*/ 12090 h 900"/>
              <a:gd name="T24" fmla="*/ 81841 w 1156"/>
              <a:gd name="T25" fmla="*/ 526 h 900"/>
              <a:gd name="T26" fmla="*/ 67476 w 1156"/>
              <a:gd name="T27" fmla="*/ 11038 h 900"/>
              <a:gd name="T28" fmla="*/ 59204 w 1156"/>
              <a:gd name="T29" fmla="*/ 35218 h 900"/>
              <a:gd name="T30" fmla="*/ 34391 w 1156"/>
              <a:gd name="T31" fmla="*/ 28385 h 900"/>
              <a:gd name="T32" fmla="*/ 1741 w 1156"/>
              <a:gd name="T33" fmla="*/ 8410 h 900"/>
              <a:gd name="T34" fmla="*/ 2177 w 1156"/>
              <a:gd name="T35" fmla="*/ 37846 h 900"/>
              <a:gd name="T36" fmla="*/ 19590 w 1156"/>
              <a:gd name="T37" fmla="*/ 76743 h 900"/>
              <a:gd name="T38" fmla="*/ 31779 w 1156"/>
              <a:gd name="T39" fmla="*/ 107756 h 900"/>
              <a:gd name="T40" fmla="*/ 58769 w 1156"/>
              <a:gd name="T41" fmla="*/ 149281 h 900"/>
              <a:gd name="T42" fmla="*/ 53110 w 1156"/>
              <a:gd name="T43" fmla="*/ 166102 h 900"/>
              <a:gd name="T44" fmla="*/ 57898 w 1156"/>
              <a:gd name="T45" fmla="*/ 194486 h 900"/>
              <a:gd name="T46" fmla="*/ 81841 w 1156"/>
              <a:gd name="T47" fmla="*/ 224973 h 900"/>
              <a:gd name="T48" fmla="*/ 112750 w 1156"/>
              <a:gd name="T49" fmla="*/ 239691 h 900"/>
              <a:gd name="T50" fmla="*/ 112750 w 1156"/>
              <a:gd name="T51" fmla="*/ 275435 h 900"/>
              <a:gd name="T52" fmla="*/ 145835 w 1156"/>
              <a:gd name="T53" fmla="*/ 305396 h 900"/>
              <a:gd name="T54" fmla="*/ 184143 w 1156"/>
              <a:gd name="T55" fmla="*/ 349024 h 900"/>
              <a:gd name="T56" fmla="*/ 205039 w 1156"/>
              <a:gd name="T57" fmla="*/ 378460 h 900"/>
              <a:gd name="T58" fmla="*/ 219405 w 1156"/>
              <a:gd name="T59" fmla="*/ 385293 h 900"/>
              <a:gd name="T60" fmla="*/ 235947 w 1156"/>
              <a:gd name="T61" fmla="*/ 396857 h 900"/>
              <a:gd name="T62" fmla="*/ 260326 w 1156"/>
              <a:gd name="T63" fmla="*/ 413678 h 900"/>
              <a:gd name="T64" fmla="*/ 298199 w 1156"/>
              <a:gd name="T65" fmla="*/ 417883 h 900"/>
              <a:gd name="T66" fmla="*/ 318659 w 1156"/>
              <a:gd name="T67" fmla="*/ 409998 h 900"/>
              <a:gd name="T68" fmla="*/ 339120 w 1156"/>
              <a:gd name="T69" fmla="*/ 401588 h 900"/>
              <a:gd name="T70" fmla="*/ 348697 w 1156"/>
              <a:gd name="T71" fmla="*/ 418409 h 900"/>
              <a:gd name="T72" fmla="*/ 353921 w 1156"/>
              <a:gd name="T73" fmla="*/ 450473 h 900"/>
              <a:gd name="T74" fmla="*/ 380476 w 1156"/>
              <a:gd name="T75" fmla="*/ 459408 h 900"/>
              <a:gd name="T76" fmla="*/ 440116 w 1156"/>
              <a:gd name="T77" fmla="*/ 468870 h 900"/>
              <a:gd name="T78" fmla="*/ 474942 w 1156"/>
              <a:gd name="T79" fmla="*/ 462037 h 900"/>
              <a:gd name="T80" fmla="*/ 478424 w 1156"/>
              <a:gd name="T81" fmla="*/ 436806 h 900"/>
              <a:gd name="T82" fmla="*/ 503238 w 1156"/>
              <a:gd name="T83" fmla="*/ 404742 h 900"/>
              <a:gd name="T84" fmla="*/ 492790 w 1156"/>
              <a:gd name="T85" fmla="*/ 394229 h 900"/>
              <a:gd name="T86" fmla="*/ 477118 w 1156"/>
              <a:gd name="T87" fmla="*/ 372152 h 900"/>
              <a:gd name="T88" fmla="*/ 448822 w 1156"/>
              <a:gd name="T89" fmla="*/ 337986 h 900"/>
              <a:gd name="T90" fmla="*/ 443163 w 1156"/>
              <a:gd name="T91" fmla="*/ 316960 h 900"/>
              <a:gd name="T92" fmla="*/ 454481 w 1156"/>
              <a:gd name="T93" fmla="*/ 293832 h 900"/>
              <a:gd name="T94" fmla="*/ 456223 w 1156"/>
              <a:gd name="T95" fmla="*/ 276486 h 900"/>
              <a:gd name="T96" fmla="*/ 448387 w 1156"/>
              <a:gd name="T97" fmla="*/ 269127 h 900"/>
              <a:gd name="T98" fmla="*/ 427926 w 1156"/>
              <a:gd name="T99" fmla="*/ 266499 h 900"/>
              <a:gd name="T100" fmla="*/ 415302 w 1156"/>
              <a:gd name="T101" fmla="*/ 238114 h 900"/>
              <a:gd name="T102" fmla="*/ 407901 w 1156"/>
              <a:gd name="T103" fmla="*/ 196063 h 900"/>
              <a:gd name="T104" fmla="*/ 402242 w 1156"/>
              <a:gd name="T105" fmla="*/ 187653 h 900"/>
              <a:gd name="T106" fmla="*/ 409207 w 1156"/>
              <a:gd name="T107" fmla="*/ 175563 h 900"/>
              <a:gd name="T108" fmla="*/ 417914 w 1156"/>
              <a:gd name="T109" fmla="*/ 154012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07" name="Freeform 257">
            <a:extLst>
              <a:ext uri="{FF2B5EF4-FFF2-40B4-BE49-F238E27FC236}">
                <a16:creationId xmlns:a16="http://schemas.microsoft.com/office/drawing/2014/main" id="{D4856E93-317A-4B30-BF55-F31029D81807}"/>
              </a:ext>
            </a:extLst>
          </p:cNvPr>
          <p:cNvSpPr>
            <a:spLocks/>
          </p:cNvSpPr>
          <p:nvPr>
            <p:custDataLst>
              <p:tags r:id="rId184"/>
            </p:custDataLst>
          </p:nvPr>
        </p:nvSpPr>
        <p:spPr bwMode="auto">
          <a:xfrm>
            <a:off x="17317066" y="6961954"/>
            <a:ext cx="525467" cy="485046"/>
          </a:xfrm>
          <a:custGeom>
            <a:avLst/>
            <a:gdLst>
              <a:gd name="T0" fmla="*/ 11277 w 571"/>
              <a:gd name="T1" fmla="*/ 98045 h 443"/>
              <a:gd name="T2" fmla="*/ 16047 w 571"/>
              <a:gd name="T3" fmla="*/ 91337 h 443"/>
              <a:gd name="T4" fmla="*/ 17782 w 571"/>
              <a:gd name="T5" fmla="*/ 84628 h 443"/>
              <a:gd name="T6" fmla="*/ 16915 w 571"/>
              <a:gd name="T7" fmla="*/ 66567 h 443"/>
              <a:gd name="T8" fmla="*/ 19083 w 571"/>
              <a:gd name="T9" fmla="*/ 61923 h 443"/>
              <a:gd name="T10" fmla="*/ 23854 w 571"/>
              <a:gd name="T11" fmla="*/ 57795 h 443"/>
              <a:gd name="T12" fmla="*/ 29492 w 571"/>
              <a:gd name="T13" fmla="*/ 55215 h 443"/>
              <a:gd name="T14" fmla="*/ 34697 w 571"/>
              <a:gd name="T15" fmla="*/ 53667 h 443"/>
              <a:gd name="T16" fmla="*/ 44672 w 571"/>
              <a:gd name="T17" fmla="*/ 54699 h 443"/>
              <a:gd name="T18" fmla="*/ 53780 w 571"/>
              <a:gd name="T19" fmla="*/ 56247 h 443"/>
              <a:gd name="T20" fmla="*/ 68527 w 571"/>
              <a:gd name="T21" fmla="*/ 61923 h 443"/>
              <a:gd name="T22" fmla="*/ 79803 w 571"/>
              <a:gd name="T23" fmla="*/ 69664 h 443"/>
              <a:gd name="T24" fmla="*/ 89345 w 571"/>
              <a:gd name="T25" fmla="*/ 79468 h 443"/>
              <a:gd name="T26" fmla="*/ 110163 w 571"/>
              <a:gd name="T27" fmla="*/ 47474 h 443"/>
              <a:gd name="T28" fmla="*/ 123608 w 571"/>
              <a:gd name="T29" fmla="*/ 25285 h 443"/>
              <a:gd name="T30" fmla="*/ 233337 w 571"/>
              <a:gd name="T31" fmla="*/ 22189 h 443"/>
              <a:gd name="T32" fmla="*/ 241578 w 571"/>
              <a:gd name="T33" fmla="*/ 40250 h 443"/>
              <a:gd name="T34" fmla="*/ 243747 w 571"/>
              <a:gd name="T35" fmla="*/ 50571 h 443"/>
              <a:gd name="T36" fmla="*/ 244614 w 571"/>
              <a:gd name="T37" fmla="*/ 63471 h 443"/>
              <a:gd name="T38" fmla="*/ 246349 w 571"/>
              <a:gd name="T39" fmla="*/ 77920 h 443"/>
              <a:gd name="T40" fmla="*/ 247650 w 571"/>
              <a:gd name="T41" fmla="*/ 91853 h 443"/>
              <a:gd name="T42" fmla="*/ 244614 w 571"/>
              <a:gd name="T43" fmla="*/ 92885 h 443"/>
              <a:gd name="T44" fmla="*/ 243747 w 571"/>
              <a:gd name="T45" fmla="*/ 92369 h 443"/>
              <a:gd name="T46" fmla="*/ 242012 w 571"/>
              <a:gd name="T47" fmla="*/ 94949 h 443"/>
              <a:gd name="T48" fmla="*/ 237675 w 571"/>
              <a:gd name="T49" fmla="*/ 106818 h 443"/>
              <a:gd name="T50" fmla="*/ 231603 w 571"/>
              <a:gd name="T51" fmla="*/ 116106 h 443"/>
              <a:gd name="T52" fmla="*/ 223362 w 571"/>
              <a:gd name="T53" fmla="*/ 123330 h 443"/>
              <a:gd name="T54" fmla="*/ 214254 w 571"/>
              <a:gd name="T55" fmla="*/ 128491 h 443"/>
              <a:gd name="T56" fmla="*/ 175654 w 571"/>
              <a:gd name="T57" fmla="*/ 146036 h 443"/>
              <a:gd name="T58" fmla="*/ 150498 w 571"/>
              <a:gd name="T59" fmla="*/ 158420 h 443"/>
              <a:gd name="T60" fmla="*/ 127945 w 571"/>
              <a:gd name="T61" fmla="*/ 169257 h 443"/>
              <a:gd name="T62" fmla="*/ 106260 w 571"/>
              <a:gd name="T63" fmla="*/ 178029 h 443"/>
              <a:gd name="T64" fmla="*/ 80671 w 571"/>
              <a:gd name="T65" fmla="*/ 187318 h 443"/>
              <a:gd name="T66" fmla="*/ 72430 w 571"/>
              <a:gd name="T67" fmla="*/ 191446 h 443"/>
              <a:gd name="T68" fmla="*/ 64623 w 571"/>
              <a:gd name="T69" fmla="*/ 196606 h 443"/>
              <a:gd name="T70" fmla="*/ 51612 w 571"/>
              <a:gd name="T71" fmla="*/ 207959 h 443"/>
              <a:gd name="T72" fmla="*/ 39902 w 571"/>
              <a:gd name="T73" fmla="*/ 219828 h 443"/>
              <a:gd name="T74" fmla="*/ 29059 w 571"/>
              <a:gd name="T75" fmla="*/ 228600 h 443"/>
              <a:gd name="T76" fmla="*/ 21686 w 571"/>
              <a:gd name="T77" fmla="*/ 195058 h 443"/>
              <a:gd name="T78" fmla="*/ 14313 w 571"/>
              <a:gd name="T79" fmla="*/ 161516 h 443"/>
              <a:gd name="T80" fmla="*/ 6939 w 571"/>
              <a:gd name="T81" fmla="*/ 129523 h 443"/>
              <a:gd name="T82" fmla="*/ 0 w 571"/>
              <a:gd name="T83" fmla="*/ 101141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08" name="Freeform 258">
            <a:extLst>
              <a:ext uri="{FF2B5EF4-FFF2-40B4-BE49-F238E27FC236}">
                <a16:creationId xmlns:a16="http://schemas.microsoft.com/office/drawing/2014/main" id="{6A780FA2-446A-4B67-9795-A059CDB49BE3}"/>
              </a:ext>
            </a:extLst>
          </p:cNvPr>
          <p:cNvSpPr>
            <a:spLocks/>
          </p:cNvSpPr>
          <p:nvPr>
            <p:custDataLst>
              <p:tags r:id="rId185"/>
            </p:custDataLst>
          </p:nvPr>
        </p:nvSpPr>
        <p:spPr bwMode="auto">
          <a:xfrm>
            <a:off x="17731375" y="6483644"/>
            <a:ext cx="255997" cy="255997"/>
          </a:xfrm>
          <a:custGeom>
            <a:avLst/>
            <a:gdLst>
              <a:gd name="T0" fmla="*/ 0 w 286"/>
              <a:gd name="T1" fmla="*/ 58737 h 228"/>
              <a:gd name="T2" fmla="*/ 1687 w 286"/>
              <a:gd name="T3" fmla="*/ 57679 h 228"/>
              <a:gd name="T4" fmla="*/ 2953 w 286"/>
              <a:gd name="T5" fmla="*/ 57679 h 228"/>
              <a:gd name="T6" fmla="*/ 4219 w 286"/>
              <a:gd name="T7" fmla="*/ 58208 h 228"/>
              <a:gd name="T8" fmla="*/ 4640 w 286"/>
              <a:gd name="T9" fmla="*/ 58737 h 228"/>
              <a:gd name="T10" fmla="*/ 5062 w 286"/>
              <a:gd name="T11" fmla="*/ 61912 h 228"/>
              <a:gd name="T12" fmla="*/ 5484 w 286"/>
              <a:gd name="T13" fmla="*/ 65087 h 228"/>
              <a:gd name="T14" fmla="*/ 5906 w 286"/>
              <a:gd name="T15" fmla="*/ 67733 h 228"/>
              <a:gd name="T16" fmla="*/ 6750 w 286"/>
              <a:gd name="T17" fmla="*/ 69321 h 228"/>
              <a:gd name="T18" fmla="*/ 8015 w 286"/>
              <a:gd name="T19" fmla="*/ 70908 h 228"/>
              <a:gd name="T20" fmla="*/ 10124 w 286"/>
              <a:gd name="T21" fmla="*/ 71967 h 228"/>
              <a:gd name="T22" fmla="*/ 12234 w 286"/>
              <a:gd name="T23" fmla="*/ 72496 h 228"/>
              <a:gd name="T24" fmla="*/ 15609 w 286"/>
              <a:gd name="T25" fmla="*/ 73025 h 228"/>
              <a:gd name="T26" fmla="*/ 20249 w 286"/>
              <a:gd name="T27" fmla="*/ 73025 h 228"/>
              <a:gd name="T28" fmla="*/ 25311 w 286"/>
              <a:gd name="T29" fmla="*/ 71967 h 228"/>
              <a:gd name="T30" fmla="*/ 41342 w 286"/>
              <a:gd name="T31" fmla="*/ 68792 h 228"/>
              <a:gd name="T32" fmla="*/ 54419 w 286"/>
              <a:gd name="T33" fmla="*/ 64558 h 228"/>
              <a:gd name="T34" fmla="*/ 60325 w 286"/>
              <a:gd name="T35" fmla="*/ 62442 h 228"/>
              <a:gd name="T36" fmla="*/ 65809 w 286"/>
              <a:gd name="T37" fmla="*/ 60325 h 228"/>
              <a:gd name="T38" fmla="*/ 70449 w 286"/>
              <a:gd name="T39" fmla="*/ 57679 h 228"/>
              <a:gd name="T40" fmla="*/ 75090 w 286"/>
              <a:gd name="T41" fmla="*/ 54504 h 228"/>
              <a:gd name="T42" fmla="*/ 79308 w 286"/>
              <a:gd name="T43" fmla="*/ 50800 h 228"/>
              <a:gd name="T44" fmla="*/ 83527 w 286"/>
              <a:gd name="T45" fmla="*/ 46038 h 228"/>
              <a:gd name="T46" fmla="*/ 87745 w 286"/>
              <a:gd name="T47" fmla="*/ 41275 h 228"/>
              <a:gd name="T48" fmla="*/ 92386 w 286"/>
              <a:gd name="T49" fmla="*/ 34396 h 228"/>
              <a:gd name="T50" fmla="*/ 96604 w 286"/>
              <a:gd name="T51" fmla="*/ 27517 h 228"/>
              <a:gd name="T52" fmla="*/ 101667 w 286"/>
              <a:gd name="T53" fmla="*/ 19579 h 228"/>
              <a:gd name="T54" fmla="*/ 106729 w 286"/>
              <a:gd name="T55" fmla="*/ 10583 h 228"/>
              <a:gd name="T56" fmla="*/ 112213 w 286"/>
              <a:gd name="T57" fmla="*/ 0 h 228"/>
              <a:gd name="T58" fmla="*/ 113900 w 286"/>
              <a:gd name="T59" fmla="*/ 3704 h 228"/>
              <a:gd name="T60" fmla="*/ 115588 w 286"/>
              <a:gd name="T61" fmla="*/ 6879 h 228"/>
              <a:gd name="T62" fmla="*/ 116431 w 286"/>
              <a:gd name="T63" fmla="*/ 10583 h 228"/>
              <a:gd name="T64" fmla="*/ 117697 w 286"/>
              <a:gd name="T65" fmla="*/ 14287 h 228"/>
              <a:gd name="T66" fmla="*/ 118963 w 286"/>
              <a:gd name="T67" fmla="*/ 22225 h 228"/>
              <a:gd name="T68" fmla="*/ 120650 w 286"/>
              <a:gd name="T69" fmla="*/ 32808 h 228"/>
              <a:gd name="T70" fmla="*/ 103776 w 286"/>
              <a:gd name="T71" fmla="*/ 104775 h 228"/>
              <a:gd name="T72" fmla="*/ 95339 w 286"/>
              <a:gd name="T73" fmla="*/ 120650 h 228"/>
              <a:gd name="T74" fmla="*/ 22358 w 286"/>
              <a:gd name="T75" fmla="*/ 111125 h 228"/>
              <a:gd name="T76" fmla="*/ 0 w 286"/>
              <a:gd name="T77" fmla="*/ 58737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09" name="Freeform 259">
            <a:extLst>
              <a:ext uri="{FF2B5EF4-FFF2-40B4-BE49-F238E27FC236}">
                <a16:creationId xmlns:a16="http://schemas.microsoft.com/office/drawing/2014/main" id="{B7A4CBD8-BE27-4958-BEAC-72019BDCE9D7}"/>
              </a:ext>
            </a:extLst>
          </p:cNvPr>
          <p:cNvSpPr>
            <a:spLocks/>
          </p:cNvSpPr>
          <p:nvPr>
            <p:custDataLst>
              <p:tags r:id="rId186"/>
            </p:custDataLst>
          </p:nvPr>
        </p:nvSpPr>
        <p:spPr bwMode="auto">
          <a:xfrm>
            <a:off x="17067806" y="5745969"/>
            <a:ext cx="471573" cy="559150"/>
          </a:xfrm>
          <a:custGeom>
            <a:avLst/>
            <a:gdLst>
              <a:gd name="T0" fmla="*/ 202740 w 524"/>
              <a:gd name="T1" fmla="*/ 193078 h 505"/>
              <a:gd name="T2" fmla="*/ 205284 w 524"/>
              <a:gd name="T3" fmla="*/ 180554 h 505"/>
              <a:gd name="T4" fmla="*/ 204860 w 524"/>
              <a:gd name="T5" fmla="*/ 171683 h 505"/>
              <a:gd name="T6" fmla="*/ 202740 w 524"/>
              <a:gd name="T7" fmla="*/ 157593 h 505"/>
              <a:gd name="T8" fmla="*/ 192984 w 524"/>
              <a:gd name="T9" fmla="*/ 156028 h 505"/>
              <a:gd name="T10" fmla="*/ 182805 w 524"/>
              <a:gd name="T11" fmla="*/ 150288 h 505"/>
              <a:gd name="T12" fmla="*/ 172625 w 524"/>
              <a:gd name="T13" fmla="*/ 142982 h 505"/>
              <a:gd name="T14" fmla="*/ 163719 w 524"/>
              <a:gd name="T15" fmla="*/ 133589 h 505"/>
              <a:gd name="T16" fmla="*/ 155236 w 524"/>
              <a:gd name="T17" fmla="*/ 123674 h 505"/>
              <a:gd name="T18" fmla="*/ 149298 w 524"/>
              <a:gd name="T19" fmla="*/ 112716 h 505"/>
              <a:gd name="T20" fmla="*/ 145056 w 524"/>
              <a:gd name="T21" fmla="*/ 102279 h 505"/>
              <a:gd name="T22" fmla="*/ 143784 w 524"/>
              <a:gd name="T23" fmla="*/ 92886 h 505"/>
              <a:gd name="T24" fmla="*/ 144632 w 524"/>
              <a:gd name="T25" fmla="*/ 84537 h 505"/>
              <a:gd name="T26" fmla="*/ 148025 w 524"/>
              <a:gd name="T27" fmla="*/ 78275 h 505"/>
              <a:gd name="T28" fmla="*/ 154812 w 524"/>
              <a:gd name="T29" fmla="*/ 70969 h 505"/>
              <a:gd name="T30" fmla="*/ 150146 w 524"/>
              <a:gd name="T31" fmla="*/ 67838 h 505"/>
              <a:gd name="T32" fmla="*/ 144632 w 524"/>
              <a:gd name="T33" fmla="*/ 62098 h 505"/>
              <a:gd name="T34" fmla="*/ 133604 w 524"/>
              <a:gd name="T35" fmla="*/ 45399 h 505"/>
              <a:gd name="T36" fmla="*/ 123849 w 524"/>
              <a:gd name="T37" fmla="*/ 26613 h 505"/>
              <a:gd name="T38" fmla="*/ 118335 w 524"/>
              <a:gd name="T39" fmla="*/ 13046 h 505"/>
              <a:gd name="T40" fmla="*/ 110277 w 524"/>
              <a:gd name="T41" fmla="*/ 12524 h 505"/>
              <a:gd name="T42" fmla="*/ 101370 w 524"/>
              <a:gd name="T43" fmla="*/ 9915 h 505"/>
              <a:gd name="T44" fmla="*/ 92887 w 524"/>
              <a:gd name="T45" fmla="*/ 5740 h 505"/>
              <a:gd name="T46" fmla="*/ 83556 w 524"/>
              <a:gd name="T47" fmla="*/ 3131 h 505"/>
              <a:gd name="T48" fmla="*/ 72104 w 524"/>
              <a:gd name="T49" fmla="*/ 1565 h 505"/>
              <a:gd name="T50" fmla="*/ 63197 w 524"/>
              <a:gd name="T51" fmla="*/ 4175 h 505"/>
              <a:gd name="T52" fmla="*/ 48352 w 524"/>
              <a:gd name="T53" fmla="*/ 21395 h 505"/>
              <a:gd name="T54" fmla="*/ 41566 w 524"/>
              <a:gd name="T55" fmla="*/ 29744 h 505"/>
              <a:gd name="T56" fmla="*/ 39445 w 524"/>
              <a:gd name="T57" fmla="*/ 33397 h 505"/>
              <a:gd name="T58" fmla="*/ 39869 w 524"/>
              <a:gd name="T59" fmla="*/ 49052 h 505"/>
              <a:gd name="T60" fmla="*/ 40293 w 524"/>
              <a:gd name="T61" fmla="*/ 73056 h 505"/>
              <a:gd name="T62" fmla="*/ 39869 w 524"/>
              <a:gd name="T63" fmla="*/ 85580 h 505"/>
              <a:gd name="T64" fmla="*/ 36476 w 524"/>
              <a:gd name="T65" fmla="*/ 93930 h 505"/>
              <a:gd name="T66" fmla="*/ 28417 w 524"/>
              <a:gd name="T67" fmla="*/ 102801 h 505"/>
              <a:gd name="T68" fmla="*/ 16966 w 524"/>
              <a:gd name="T69" fmla="*/ 111672 h 505"/>
              <a:gd name="T70" fmla="*/ 5514 w 524"/>
              <a:gd name="T71" fmla="*/ 118978 h 505"/>
              <a:gd name="T72" fmla="*/ 848 w 524"/>
              <a:gd name="T73" fmla="*/ 128371 h 505"/>
              <a:gd name="T74" fmla="*/ 848 w 524"/>
              <a:gd name="T75" fmla="*/ 137764 h 505"/>
              <a:gd name="T76" fmla="*/ 0 w 524"/>
              <a:gd name="T77" fmla="*/ 145069 h 505"/>
              <a:gd name="T78" fmla="*/ 0 w 524"/>
              <a:gd name="T79" fmla="*/ 150809 h 505"/>
              <a:gd name="T80" fmla="*/ 2969 w 524"/>
              <a:gd name="T81" fmla="*/ 157071 h 505"/>
              <a:gd name="T82" fmla="*/ 11028 w 524"/>
              <a:gd name="T83" fmla="*/ 163855 h 505"/>
              <a:gd name="T84" fmla="*/ 26297 w 524"/>
              <a:gd name="T85" fmla="*/ 172726 h 505"/>
              <a:gd name="T86" fmla="*/ 50897 w 524"/>
              <a:gd name="T87" fmla="*/ 185250 h 505"/>
              <a:gd name="T88" fmla="*/ 76345 w 524"/>
              <a:gd name="T89" fmla="*/ 195165 h 505"/>
              <a:gd name="T90" fmla="*/ 90766 w 524"/>
              <a:gd name="T91" fmla="*/ 200905 h 505"/>
              <a:gd name="T92" fmla="*/ 100521 w 524"/>
              <a:gd name="T93" fmla="*/ 208733 h 505"/>
              <a:gd name="T94" fmla="*/ 106884 w 524"/>
              <a:gd name="T95" fmla="*/ 218126 h 505"/>
              <a:gd name="T96" fmla="*/ 111125 w 524"/>
              <a:gd name="T97" fmla="*/ 226997 h 505"/>
              <a:gd name="T98" fmla="*/ 112822 w 524"/>
              <a:gd name="T99" fmla="*/ 235346 h 505"/>
              <a:gd name="T100" fmla="*/ 114518 w 524"/>
              <a:gd name="T101" fmla="*/ 244739 h 505"/>
              <a:gd name="T102" fmla="*/ 117487 w 524"/>
              <a:gd name="T103" fmla="*/ 251001 h 505"/>
              <a:gd name="T104" fmla="*/ 121729 w 524"/>
              <a:gd name="T105" fmla="*/ 255176 h 505"/>
              <a:gd name="T106" fmla="*/ 130211 w 524"/>
              <a:gd name="T107" fmla="*/ 259350 h 505"/>
              <a:gd name="T108" fmla="*/ 139118 w 524"/>
              <a:gd name="T109" fmla="*/ 262481 h 505"/>
              <a:gd name="T110" fmla="*/ 142087 w 524"/>
              <a:gd name="T111" fmla="*/ 260916 h 505"/>
              <a:gd name="T112" fmla="*/ 146753 w 524"/>
              <a:gd name="T113" fmla="*/ 260394 h 505"/>
              <a:gd name="T114" fmla="*/ 155236 w 524"/>
              <a:gd name="T115" fmla="*/ 262481 h 505"/>
              <a:gd name="T116" fmla="*/ 162446 w 524"/>
              <a:gd name="T117" fmla="*/ 263525 h 505"/>
              <a:gd name="T118" fmla="*/ 185350 w 524"/>
              <a:gd name="T119" fmla="*/ 263525 h 505"/>
              <a:gd name="T120" fmla="*/ 197226 w 524"/>
              <a:gd name="T121" fmla="*/ 234302 h 505"/>
              <a:gd name="T122" fmla="*/ 208677 w 524"/>
              <a:gd name="T123" fmla="*/ 228040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10" name="Freeform 260">
            <a:extLst>
              <a:ext uri="{FF2B5EF4-FFF2-40B4-BE49-F238E27FC236}">
                <a16:creationId xmlns:a16="http://schemas.microsoft.com/office/drawing/2014/main" id="{36F2BE92-1892-41E9-B373-34AA4CD79F83}"/>
              </a:ext>
            </a:extLst>
          </p:cNvPr>
          <p:cNvSpPr>
            <a:spLocks/>
          </p:cNvSpPr>
          <p:nvPr>
            <p:custDataLst>
              <p:tags r:id="rId187"/>
            </p:custDataLst>
          </p:nvPr>
        </p:nvSpPr>
        <p:spPr bwMode="auto">
          <a:xfrm>
            <a:off x="18128844" y="5661761"/>
            <a:ext cx="703991" cy="616412"/>
          </a:xfrm>
          <a:custGeom>
            <a:avLst/>
            <a:gdLst>
              <a:gd name="T0" fmla="*/ 26925 w 764"/>
              <a:gd name="T1" fmla="*/ 102595 h 555"/>
              <a:gd name="T2" fmla="*/ 40388 w 764"/>
              <a:gd name="T3" fmla="*/ 99455 h 555"/>
              <a:gd name="T4" fmla="*/ 55588 w 764"/>
              <a:gd name="T5" fmla="*/ 95267 h 555"/>
              <a:gd name="T6" fmla="*/ 75999 w 764"/>
              <a:gd name="T7" fmla="*/ 79040 h 555"/>
              <a:gd name="T8" fmla="*/ 84250 w 764"/>
              <a:gd name="T9" fmla="*/ 65954 h 555"/>
              <a:gd name="T10" fmla="*/ 86421 w 764"/>
              <a:gd name="T11" fmla="*/ 46063 h 555"/>
              <a:gd name="T12" fmla="*/ 90330 w 764"/>
              <a:gd name="T13" fmla="*/ 36118 h 555"/>
              <a:gd name="T14" fmla="*/ 104227 w 764"/>
              <a:gd name="T15" fmla="*/ 31407 h 555"/>
              <a:gd name="T16" fmla="*/ 127678 w 764"/>
              <a:gd name="T17" fmla="*/ 32454 h 555"/>
              <a:gd name="T18" fmla="*/ 142877 w 764"/>
              <a:gd name="T19" fmla="*/ 37165 h 555"/>
              <a:gd name="T20" fmla="*/ 157208 w 764"/>
              <a:gd name="T21" fmla="*/ 47110 h 555"/>
              <a:gd name="T22" fmla="*/ 167631 w 764"/>
              <a:gd name="T23" fmla="*/ 48680 h 555"/>
              <a:gd name="T24" fmla="*/ 181962 w 764"/>
              <a:gd name="T25" fmla="*/ 43969 h 555"/>
              <a:gd name="T26" fmla="*/ 199768 w 764"/>
              <a:gd name="T27" fmla="*/ 31930 h 555"/>
              <a:gd name="T28" fmla="*/ 208019 w 764"/>
              <a:gd name="T29" fmla="*/ 17274 h 555"/>
              <a:gd name="T30" fmla="*/ 220613 w 764"/>
              <a:gd name="T31" fmla="*/ 2094 h 555"/>
              <a:gd name="T32" fmla="*/ 230167 w 764"/>
              <a:gd name="T33" fmla="*/ 9945 h 555"/>
              <a:gd name="T34" fmla="*/ 238853 w 764"/>
              <a:gd name="T35" fmla="*/ 23555 h 555"/>
              <a:gd name="T36" fmla="*/ 243630 w 764"/>
              <a:gd name="T37" fmla="*/ 45540 h 555"/>
              <a:gd name="T38" fmla="*/ 247538 w 764"/>
              <a:gd name="T39" fmla="*/ 52868 h 555"/>
              <a:gd name="T40" fmla="*/ 255789 w 764"/>
              <a:gd name="T41" fmla="*/ 54438 h 555"/>
              <a:gd name="T42" fmla="*/ 270121 w 764"/>
              <a:gd name="T43" fmla="*/ 38211 h 555"/>
              <a:gd name="T44" fmla="*/ 322668 w 764"/>
              <a:gd name="T45" fmla="*/ 34547 h 555"/>
              <a:gd name="T46" fmla="*/ 329617 w 764"/>
              <a:gd name="T47" fmla="*/ 45540 h 555"/>
              <a:gd name="T48" fmla="*/ 294874 w 764"/>
              <a:gd name="T49" fmla="*/ 52345 h 555"/>
              <a:gd name="T50" fmla="*/ 262738 w 764"/>
              <a:gd name="T51" fmla="*/ 58626 h 555"/>
              <a:gd name="T52" fmla="*/ 249275 w 764"/>
              <a:gd name="T53" fmla="*/ 68048 h 555"/>
              <a:gd name="T54" fmla="*/ 247972 w 764"/>
              <a:gd name="T55" fmla="*/ 76946 h 555"/>
              <a:gd name="T56" fmla="*/ 252749 w 764"/>
              <a:gd name="T57" fmla="*/ 85845 h 555"/>
              <a:gd name="T58" fmla="*/ 261001 w 764"/>
              <a:gd name="T59" fmla="*/ 94220 h 555"/>
              <a:gd name="T60" fmla="*/ 262304 w 764"/>
              <a:gd name="T61" fmla="*/ 102072 h 555"/>
              <a:gd name="T62" fmla="*/ 257961 w 764"/>
              <a:gd name="T63" fmla="*/ 111494 h 555"/>
              <a:gd name="T64" fmla="*/ 249275 w 764"/>
              <a:gd name="T65" fmla="*/ 124056 h 555"/>
              <a:gd name="T66" fmla="*/ 245367 w 764"/>
              <a:gd name="T67" fmla="*/ 133478 h 555"/>
              <a:gd name="T68" fmla="*/ 235378 w 764"/>
              <a:gd name="T69" fmla="*/ 140807 h 555"/>
              <a:gd name="T70" fmla="*/ 225390 w 764"/>
              <a:gd name="T71" fmla="*/ 162268 h 555"/>
              <a:gd name="T72" fmla="*/ 220613 w 764"/>
              <a:gd name="T73" fmla="*/ 190011 h 555"/>
              <a:gd name="T74" fmla="*/ 215836 w 764"/>
              <a:gd name="T75" fmla="*/ 222464 h 555"/>
              <a:gd name="T76" fmla="*/ 207150 w 764"/>
              <a:gd name="T77" fmla="*/ 215659 h 555"/>
              <a:gd name="T78" fmla="*/ 199768 w 764"/>
              <a:gd name="T79" fmla="*/ 213042 h 555"/>
              <a:gd name="T80" fmla="*/ 190648 w 764"/>
              <a:gd name="T81" fmla="*/ 218800 h 555"/>
              <a:gd name="T82" fmla="*/ 178488 w 764"/>
              <a:gd name="T83" fmla="*/ 230316 h 555"/>
              <a:gd name="T84" fmla="*/ 170671 w 764"/>
              <a:gd name="T85" fmla="*/ 232410 h 555"/>
              <a:gd name="T86" fmla="*/ 162854 w 764"/>
              <a:gd name="T87" fmla="*/ 242355 h 555"/>
              <a:gd name="T88" fmla="*/ 158511 w 764"/>
              <a:gd name="T89" fmla="*/ 267480 h 555"/>
              <a:gd name="T90" fmla="*/ 151997 w 764"/>
              <a:gd name="T91" fmla="*/ 274809 h 555"/>
              <a:gd name="T92" fmla="*/ 117255 w 764"/>
              <a:gd name="T93" fmla="*/ 285801 h 555"/>
              <a:gd name="T94" fmla="*/ 84250 w 764"/>
              <a:gd name="T95" fmla="*/ 289989 h 555"/>
              <a:gd name="T96" fmla="*/ 49073 w 764"/>
              <a:gd name="T97" fmla="*/ 283707 h 555"/>
              <a:gd name="T98" fmla="*/ 41256 w 764"/>
              <a:gd name="T99" fmla="*/ 271145 h 555"/>
              <a:gd name="T100" fmla="*/ 49942 w 764"/>
              <a:gd name="T101" fmla="*/ 255441 h 555"/>
              <a:gd name="T102" fmla="*/ 54285 w 764"/>
              <a:gd name="T103" fmla="*/ 241832 h 555"/>
              <a:gd name="T104" fmla="*/ 53416 w 764"/>
              <a:gd name="T105" fmla="*/ 231363 h 555"/>
              <a:gd name="T106" fmla="*/ 48205 w 764"/>
              <a:gd name="T107" fmla="*/ 226652 h 555"/>
              <a:gd name="T108" fmla="*/ 29965 w 764"/>
              <a:gd name="T109" fmla="*/ 225605 h 555"/>
              <a:gd name="T110" fmla="*/ 22582 w 764"/>
              <a:gd name="T111" fmla="*/ 220370 h 555"/>
              <a:gd name="T112" fmla="*/ 14765 w 764"/>
              <a:gd name="T113" fmla="*/ 201003 h 555"/>
              <a:gd name="T114" fmla="*/ 8251 w 764"/>
              <a:gd name="T115" fmla="*/ 161745 h 555"/>
              <a:gd name="T116" fmla="*/ 4343 w 764"/>
              <a:gd name="T117" fmla="*/ 152323 h 555"/>
              <a:gd name="T118" fmla="*/ 0 w 764"/>
              <a:gd name="T119" fmla="*/ 146565 h 555"/>
              <a:gd name="T120" fmla="*/ 869 w 764"/>
              <a:gd name="T121" fmla="*/ 140283 h 555"/>
              <a:gd name="T122" fmla="*/ 9554 w 764"/>
              <a:gd name="T123" fmla="*/ 129814 h 555"/>
              <a:gd name="T124" fmla="*/ 14765 w 764"/>
              <a:gd name="T125" fmla="*/ 115681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11" name="Freeform 261">
            <a:extLst>
              <a:ext uri="{FF2B5EF4-FFF2-40B4-BE49-F238E27FC236}">
                <a16:creationId xmlns:a16="http://schemas.microsoft.com/office/drawing/2014/main" id="{C721AFD9-C9F3-4D19-BD05-A6D3655D2A05}"/>
              </a:ext>
            </a:extLst>
          </p:cNvPr>
          <p:cNvSpPr>
            <a:spLocks/>
          </p:cNvSpPr>
          <p:nvPr>
            <p:custDataLst>
              <p:tags r:id="rId188"/>
            </p:custDataLst>
          </p:nvPr>
        </p:nvSpPr>
        <p:spPr bwMode="auto">
          <a:xfrm>
            <a:off x="18196211" y="5766179"/>
            <a:ext cx="774726" cy="899357"/>
          </a:xfrm>
          <a:custGeom>
            <a:avLst/>
            <a:gdLst>
              <a:gd name="T0" fmla="*/ 342277 w 831"/>
              <a:gd name="T1" fmla="*/ 42804 h 812"/>
              <a:gd name="T2" fmla="*/ 310642 w 831"/>
              <a:gd name="T3" fmla="*/ 15138 h 812"/>
              <a:gd name="T4" fmla="*/ 246932 w 831"/>
              <a:gd name="T5" fmla="*/ 5220 h 812"/>
              <a:gd name="T6" fmla="*/ 219251 w 831"/>
              <a:gd name="T7" fmla="*/ 15138 h 812"/>
              <a:gd name="T8" fmla="*/ 213539 w 831"/>
              <a:gd name="T9" fmla="*/ 25578 h 812"/>
              <a:gd name="T10" fmla="*/ 218372 w 831"/>
              <a:gd name="T11" fmla="*/ 37062 h 812"/>
              <a:gd name="T12" fmla="*/ 227160 w 831"/>
              <a:gd name="T13" fmla="*/ 46980 h 812"/>
              <a:gd name="T14" fmla="*/ 226720 w 831"/>
              <a:gd name="T15" fmla="*/ 57942 h 812"/>
              <a:gd name="T16" fmla="*/ 215736 w 831"/>
              <a:gd name="T17" fmla="*/ 73080 h 812"/>
              <a:gd name="T18" fmla="*/ 210903 w 831"/>
              <a:gd name="T19" fmla="*/ 84564 h 812"/>
              <a:gd name="T20" fmla="*/ 197721 w 831"/>
              <a:gd name="T21" fmla="*/ 96048 h 812"/>
              <a:gd name="T22" fmla="*/ 187615 w 831"/>
              <a:gd name="T23" fmla="*/ 126846 h 812"/>
              <a:gd name="T24" fmla="*/ 184540 w 831"/>
              <a:gd name="T25" fmla="*/ 173304 h 812"/>
              <a:gd name="T26" fmla="*/ 172237 w 831"/>
              <a:gd name="T27" fmla="*/ 166518 h 812"/>
              <a:gd name="T28" fmla="*/ 162571 w 831"/>
              <a:gd name="T29" fmla="*/ 164430 h 812"/>
              <a:gd name="T30" fmla="*/ 148511 w 831"/>
              <a:gd name="T31" fmla="*/ 176958 h 812"/>
              <a:gd name="T32" fmla="*/ 137526 w 831"/>
              <a:gd name="T33" fmla="*/ 183222 h 812"/>
              <a:gd name="T34" fmla="*/ 127420 w 831"/>
              <a:gd name="T35" fmla="*/ 193140 h 812"/>
              <a:gd name="T36" fmla="*/ 123026 w 831"/>
              <a:gd name="T37" fmla="*/ 221327 h 812"/>
              <a:gd name="T38" fmla="*/ 103254 w 831"/>
              <a:gd name="T39" fmla="*/ 230723 h 812"/>
              <a:gd name="T40" fmla="*/ 55801 w 831"/>
              <a:gd name="T41" fmla="*/ 241163 h 812"/>
              <a:gd name="T42" fmla="*/ 11424 w 831"/>
              <a:gd name="T43" fmla="*/ 234377 h 812"/>
              <a:gd name="T44" fmla="*/ 22408 w 831"/>
              <a:gd name="T45" fmla="*/ 263609 h 812"/>
              <a:gd name="T46" fmla="*/ 42181 w 831"/>
              <a:gd name="T47" fmla="*/ 281879 h 812"/>
              <a:gd name="T48" fmla="*/ 54044 w 831"/>
              <a:gd name="T49" fmla="*/ 301193 h 812"/>
              <a:gd name="T50" fmla="*/ 62392 w 831"/>
              <a:gd name="T51" fmla="*/ 311111 h 812"/>
              <a:gd name="T52" fmla="*/ 43499 w 831"/>
              <a:gd name="T53" fmla="*/ 337733 h 812"/>
              <a:gd name="T54" fmla="*/ 38226 w 831"/>
              <a:gd name="T55" fmla="*/ 350261 h 812"/>
              <a:gd name="T56" fmla="*/ 47892 w 831"/>
              <a:gd name="T57" fmla="*/ 375839 h 812"/>
              <a:gd name="T58" fmla="*/ 97542 w 831"/>
              <a:gd name="T59" fmla="*/ 370619 h 812"/>
              <a:gd name="T60" fmla="*/ 132693 w 831"/>
              <a:gd name="T61" fmla="*/ 368009 h 812"/>
              <a:gd name="T62" fmla="*/ 144995 w 831"/>
              <a:gd name="T63" fmla="*/ 376361 h 812"/>
              <a:gd name="T64" fmla="*/ 157738 w 831"/>
              <a:gd name="T65" fmla="*/ 394631 h 812"/>
              <a:gd name="T66" fmla="*/ 179267 w 831"/>
              <a:gd name="T67" fmla="*/ 409769 h 812"/>
              <a:gd name="T68" fmla="*/ 197282 w 831"/>
              <a:gd name="T69" fmla="*/ 419165 h 812"/>
              <a:gd name="T70" fmla="*/ 202115 w 831"/>
              <a:gd name="T71" fmla="*/ 412901 h 812"/>
              <a:gd name="T72" fmla="*/ 213978 w 831"/>
              <a:gd name="T73" fmla="*/ 404027 h 812"/>
              <a:gd name="T74" fmla="*/ 243417 w 831"/>
              <a:gd name="T75" fmla="*/ 398807 h 812"/>
              <a:gd name="T76" fmla="*/ 262310 w 831"/>
              <a:gd name="T77" fmla="*/ 391499 h 812"/>
              <a:gd name="T78" fmla="*/ 271537 w 831"/>
              <a:gd name="T79" fmla="*/ 379493 h 812"/>
              <a:gd name="T80" fmla="*/ 256598 w 831"/>
              <a:gd name="T81" fmla="*/ 365399 h 812"/>
              <a:gd name="T82" fmla="*/ 238144 w 831"/>
              <a:gd name="T83" fmla="*/ 334601 h 812"/>
              <a:gd name="T84" fmla="*/ 231114 w 831"/>
              <a:gd name="T85" fmla="*/ 325727 h 812"/>
              <a:gd name="T86" fmla="*/ 231114 w 831"/>
              <a:gd name="T87" fmla="*/ 301715 h 812"/>
              <a:gd name="T88" fmla="*/ 255719 w 831"/>
              <a:gd name="T89" fmla="*/ 293885 h 812"/>
              <a:gd name="T90" fmla="*/ 273295 w 831"/>
              <a:gd name="T91" fmla="*/ 277181 h 812"/>
              <a:gd name="T92" fmla="*/ 302294 w 831"/>
              <a:gd name="T93" fmla="*/ 217673 h 812"/>
              <a:gd name="T94" fmla="*/ 320748 w 831"/>
              <a:gd name="T95" fmla="*/ 192096 h 812"/>
              <a:gd name="T96" fmla="*/ 318551 w 831"/>
              <a:gd name="T97" fmla="*/ 172260 h 812"/>
              <a:gd name="T98" fmla="*/ 320308 w 831"/>
              <a:gd name="T99" fmla="*/ 159210 h 812"/>
              <a:gd name="T100" fmla="*/ 329975 w 831"/>
              <a:gd name="T101" fmla="*/ 150858 h 812"/>
              <a:gd name="T102" fmla="*/ 294385 w 831"/>
              <a:gd name="T103" fmla="*/ 108054 h 812"/>
              <a:gd name="T104" fmla="*/ 333050 w 831"/>
              <a:gd name="T105" fmla="*/ 73080 h 812"/>
              <a:gd name="T106" fmla="*/ 353701 w 831"/>
              <a:gd name="T107" fmla="*/ 6420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12" name="Freeform 262">
            <a:extLst>
              <a:ext uri="{FF2B5EF4-FFF2-40B4-BE49-F238E27FC236}">
                <a16:creationId xmlns:a16="http://schemas.microsoft.com/office/drawing/2014/main" id="{E4C05A99-5AF5-42E5-A5C7-40C515E3FFC9}"/>
              </a:ext>
            </a:extLst>
          </p:cNvPr>
          <p:cNvSpPr>
            <a:spLocks/>
          </p:cNvSpPr>
          <p:nvPr>
            <p:custDataLst>
              <p:tags r:id="rId189"/>
            </p:custDataLst>
          </p:nvPr>
        </p:nvSpPr>
        <p:spPr bwMode="auto">
          <a:xfrm>
            <a:off x="19873662" y="6335436"/>
            <a:ext cx="468205" cy="1242929"/>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13" name="Freeform 263">
            <a:extLst>
              <a:ext uri="{FF2B5EF4-FFF2-40B4-BE49-F238E27FC236}">
                <a16:creationId xmlns:a16="http://schemas.microsoft.com/office/drawing/2014/main" id="{828CBC8C-6BAB-47AD-BA2B-1CEF33727292}"/>
              </a:ext>
            </a:extLst>
          </p:cNvPr>
          <p:cNvSpPr>
            <a:spLocks/>
          </p:cNvSpPr>
          <p:nvPr>
            <p:custDataLst>
              <p:tags r:id="rId190"/>
            </p:custDataLst>
          </p:nvPr>
        </p:nvSpPr>
        <p:spPr bwMode="auto">
          <a:xfrm>
            <a:off x="14194581" y="7416683"/>
            <a:ext cx="171788" cy="124631"/>
          </a:xfrm>
          <a:custGeom>
            <a:avLst/>
            <a:gdLst>
              <a:gd name="T0" fmla="*/ 80963 w 180"/>
              <a:gd name="T1" fmla="*/ 3671 h 112"/>
              <a:gd name="T2" fmla="*/ 76915 w 180"/>
              <a:gd name="T3" fmla="*/ 12587 h 112"/>
              <a:gd name="T4" fmla="*/ 73316 w 180"/>
              <a:gd name="T5" fmla="*/ 20453 h 112"/>
              <a:gd name="T6" fmla="*/ 68369 w 180"/>
              <a:gd name="T7" fmla="*/ 27796 h 112"/>
              <a:gd name="T8" fmla="*/ 63421 w 180"/>
              <a:gd name="T9" fmla="*/ 34613 h 112"/>
              <a:gd name="T10" fmla="*/ 58023 w 180"/>
              <a:gd name="T11" fmla="*/ 41956 h 112"/>
              <a:gd name="T12" fmla="*/ 51726 w 180"/>
              <a:gd name="T13" fmla="*/ 48249 h 112"/>
              <a:gd name="T14" fmla="*/ 45429 w 180"/>
              <a:gd name="T15" fmla="*/ 53494 h 112"/>
              <a:gd name="T16" fmla="*/ 39132 w 180"/>
              <a:gd name="T17" fmla="*/ 58738 h 112"/>
              <a:gd name="T18" fmla="*/ 36883 w 180"/>
              <a:gd name="T19" fmla="*/ 56116 h 112"/>
              <a:gd name="T20" fmla="*/ 35534 w 180"/>
              <a:gd name="T21" fmla="*/ 52969 h 112"/>
              <a:gd name="T22" fmla="*/ 34184 w 180"/>
              <a:gd name="T23" fmla="*/ 49822 h 112"/>
              <a:gd name="T24" fmla="*/ 33285 w 180"/>
              <a:gd name="T25" fmla="*/ 46151 h 112"/>
              <a:gd name="T26" fmla="*/ 31486 w 180"/>
              <a:gd name="T27" fmla="*/ 42480 h 112"/>
              <a:gd name="T28" fmla="*/ 30586 w 180"/>
              <a:gd name="T29" fmla="*/ 38809 h 112"/>
              <a:gd name="T30" fmla="*/ 29237 w 180"/>
              <a:gd name="T31" fmla="*/ 36187 h 112"/>
              <a:gd name="T32" fmla="*/ 26988 w 180"/>
              <a:gd name="T33" fmla="*/ 33040 h 112"/>
              <a:gd name="T34" fmla="*/ 20241 w 180"/>
              <a:gd name="T35" fmla="*/ 25173 h 112"/>
              <a:gd name="T36" fmla="*/ 16193 w 180"/>
              <a:gd name="T37" fmla="*/ 19929 h 112"/>
              <a:gd name="T38" fmla="*/ 13494 w 180"/>
              <a:gd name="T39" fmla="*/ 17307 h 112"/>
              <a:gd name="T40" fmla="*/ 11245 w 180"/>
              <a:gd name="T41" fmla="*/ 16258 h 112"/>
              <a:gd name="T42" fmla="*/ 8096 w 180"/>
              <a:gd name="T43" fmla="*/ 15733 h 112"/>
              <a:gd name="T44" fmla="*/ 0 w 180"/>
              <a:gd name="T45" fmla="*/ 13636 h 112"/>
              <a:gd name="T46" fmla="*/ 11695 w 180"/>
              <a:gd name="T47" fmla="*/ 7342 h 112"/>
              <a:gd name="T48" fmla="*/ 18442 w 180"/>
              <a:gd name="T49" fmla="*/ 4720 h 112"/>
              <a:gd name="T50" fmla="*/ 25188 w 180"/>
              <a:gd name="T51" fmla="*/ 2622 h 112"/>
              <a:gd name="T52" fmla="*/ 33285 w 180"/>
              <a:gd name="T53" fmla="*/ 1573 h 112"/>
              <a:gd name="T54" fmla="*/ 41831 w 180"/>
              <a:gd name="T55" fmla="*/ 524 h 112"/>
              <a:gd name="T56" fmla="*/ 51277 w 180"/>
              <a:gd name="T57" fmla="*/ 0 h 112"/>
              <a:gd name="T58" fmla="*/ 60722 w 180"/>
              <a:gd name="T59" fmla="*/ 524 h 112"/>
              <a:gd name="T60" fmla="*/ 70618 w 180"/>
              <a:gd name="T61" fmla="*/ 1573 h 112"/>
              <a:gd name="T62" fmla="*/ 80963 w 180"/>
              <a:gd name="T63" fmla="*/ 3671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14" name="Freeform 264">
            <a:extLst>
              <a:ext uri="{FF2B5EF4-FFF2-40B4-BE49-F238E27FC236}">
                <a16:creationId xmlns:a16="http://schemas.microsoft.com/office/drawing/2014/main" id="{294BB494-1179-4053-9ED9-FFFE40E6EAD6}"/>
              </a:ext>
            </a:extLst>
          </p:cNvPr>
          <p:cNvSpPr>
            <a:spLocks/>
          </p:cNvSpPr>
          <p:nvPr>
            <p:custDataLst>
              <p:tags r:id="rId191"/>
            </p:custDataLst>
          </p:nvPr>
        </p:nvSpPr>
        <p:spPr bwMode="auto">
          <a:xfrm>
            <a:off x="14373106" y="7591839"/>
            <a:ext cx="158313" cy="212209"/>
          </a:xfrm>
          <a:custGeom>
            <a:avLst/>
            <a:gdLst>
              <a:gd name="T0" fmla="*/ 0 w 173"/>
              <a:gd name="T1" fmla="*/ 35421 h 192"/>
              <a:gd name="T2" fmla="*/ 11645 w 173"/>
              <a:gd name="T3" fmla="*/ 21878 h 192"/>
              <a:gd name="T4" fmla="*/ 21995 w 173"/>
              <a:gd name="T5" fmla="*/ 10939 h 192"/>
              <a:gd name="T6" fmla="*/ 24152 w 173"/>
              <a:gd name="T7" fmla="*/ 8334 h 192"/>
              <a:gd name="T8" fmla="*/ 27171 w 173"/>
              <a:gd name="T9" fmla="*/ 6251 h 192"/>
              <a:gd name="T10" fmla="*/ 30190 w 173"/>
              <a:gd name="T11" fmla="*/ 4167 h 192"/>
              <a:gd name="T12" fmla="*/ 32778 w 173"/>
              <a:gd name="T13" fmla="*/ 3125 h 192"/>
              <a:gd name="T14" fmla="*/ 35797 w 173"/>
              <a:gd name="T15" fmla="*/ 1563 h 192"/>
              <a:gd name="T16" fmla="*/ 38815 w 173"/>
              <a:gd name="T17" fmla="*/ 1042 h 192"/>
              <a:gd name="T18" fmla="*/ 42266 w 173"/>
              <a:gd name="T19" fmla="*/ 521 h 192"/>
              <a:gd name="T20" fmla="*/ 46147 w 173"/>
              <a:gd name="T21" fmla="*/ 0 h 192"/>
              <a:gd name="T22" fmla="*/ 50029 w 173"/>
              <a:gd name="T23" fmla="*/ 521 h 192"/>
              <a:gd name="T24" fmla="*/ 53479 w 173"/>
              <a:gd name="T25" fmla="*/ 1042 h 192"/>
              <a:gd name="T26" fmla="*/ 56929 w 173"/>
              <a:gd name="T27" fmla="*/ 2605 h 192"/>
              <a:gd name="T28" fmla="*/ 59948 w 173"/>
              <a:gd name="T29" fmla="*/ 4167 h 192"/>
              <a:gd name="T30" fmla="*/ 62536 w 173"/>
              <a:gd name="T31" fmla="*/ 6772 h 192"/>
              <a:gd name="T32" fmla="*/ 65124 w 173"/>
              <a:gd name="T33" fmla="*/ 9897 h 192"/>
              <a:gd name="T34" fmla="*/ 66849 w 173"/>
              <a:gd name="T35" fmla="*/ 12502 h 192"/>
              <a:gd name="T36" fmla="*/ 69005 w 173"/>
              <a:gd name="T37" fmla="*/ 15627 h 192"/>
              <a:gd name="T38" fmla="*/ 70299 w 173"/>
              <a:gd name="T39" fmla="*/ 19273 h 192"/>
              <a:gd name="T40" fmla="*/ 71593 w 173"/>
              <a:gd name="T41" fmla="*/ 22399 h 192"/>
              <a:gd name="T42" fmla="*/ 72456 w 173"/>
              <a:gd name="T43" fmla="*/ 26045 h 192"/>
              <a:gd name="T44" fmla="*/ 72887 w 173"/>
              <a:gd name="T45" fmla="*/ 29691 h 192"/>
              <a:gd name="T46" fmla="*/ 74181 w 173"/>
              <a:gd name="T47" fmla="*/ 37505 h 192"/>
              <a:gd name="T48" fmla="*/ 74612 w 173"/>
              <a:gd name="T49" fmla="*/ 45318 h 192"/>
              <a:gd name="T50" fmla="*/ 67711 w 173"/>
              <a:gd name="T51" fmla="*/ 59383 h 192"/>
              <a:gd name="T52" fmla="*/ 62967 w 173"/>
              <a:gd name="T53" fmla="*/ 71363 h 192"/>
              <a:gd name="T54" fmla="*/ 59948 w 173"/>
              <a:gd name="T55" fmla="*/ 77093 h 192"/>
              <a:gd name="T56" fmla="*/ 56067 w 173"/>
              <a:gd name="T57" fmla="*/ 83344 h 192"/>
              <a:gd name="T58" fmla="*/ 50460 w 173"/>
              <a:gd name="T59" fmla="*/ 90637 h 192"/>
              <a:gd name="T60" fmla="*/ 42697 w 173"/>
              <a:gd name="T61" fmla="*/ 100013 h 192"/>
              <a:gd name="T62" fmla="*/ 37090 w 173"/>
              <a:gd name="T63" fmla="*/ 95325 h 192"/>
              <a:gd name="T64" fmla="*/ 31915 w 173"/>
              <a:gd name="T65" fmla="*/ 91679 h 192"/>
              <a:gd name="T66" fmla="*/ 27171 w 173"/>
              <a:gd name="T67" fmla="*/ 88032 h 192"/>
              <a:gd name="T68" fmla="*/ 23289 w 173"/>
              <a:gd name="T69" fmla="*/ 84907 h 192"/>
              <a:gd name="T70" fmla="*/ 19839 w 173"/>
              <a:gd name="T71" fmla="*/ 81261 h 192"/>
              <a:gd name="T72" fmla="*/ 17251 w 173"/>
              <a:gd name="T73" fmla="*/ 78135 h 192"/>
              <a:gd name="T74" fmla="*/ 14664 w 173"/>
              <a:gd name="T75" fmla="*/ 75010 h 192"/>
              <a:gd name="T76" fmla="*/ 12938 w 173"/>
              <a:gd name="T77" fmla="*/ 71363 h 192"/>
              <a:gd name="T78" fmla="*/ 9488 w 173"/>
              <a:gd name="T79" fmla="*/ 64071 h 192"/>
              <a:gd name="T80" fmla="*/ 6901 w 173"/>
              <a:gd name="T81" fmla="*/ 55736 h 192"/>
              <a:gd name="T82" fmla="*/ 3882 w 173"/>
              <a:gd name="T83" fmla="*/ 46881 h 192"/>
              <a:gd name="T84" fmla="*/ 0 w 173"/>
              <a:gd name="T85" fmla="*/ 35421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15" name="Freeform 265">
            <a:extLst>
              <a:ext uri="{FF2B5EF4-FFF2-40B4-BE49-F238E27FC236}">
                <a16:creationId xmlns:a16="http://schemas.microsoft.com/office/drawing/2014/main" id="{811E622B-1EA2-4D13-8EDF-ADAEDD5C7AD6}"/>
              </a:ext>
            </a:extLst>
          </p:cNvPr>
          <p:cNvSpPr>
            <a:spLocks/>
          </p:cNvSpPr>
          <p:nvPr>
            <p:custDataLst>
              <p:tags r:id="rId192"/>
            </p:custDataLst>
          </p:nvPr>
        </p:nvSpPr>
        <p:spPr bwMode="auto">
          <a:xfrm>
            <a:off x="14464051" y="7699627"/>
            <a:ext cx="222313" cy="279576"/>
          </a:xfrm>
          <a:custGeom>
            <a:avLst/>
            <a:gdLst>
              <a:gd name="T0" fmla="*/ 33276 w 233"/>
              <a:gd name="T1" fmla="*/ 0 h 252"/>
              <a:gd name="T2" fmla="*/ 37323 w 233"/>
              <a:gd name="T3" fmla="*/ 1046 h 252"/>
              <a:gd name="T4" fmla="*/ 40021 w 233"/>
              <a:gd name="T5" fmla="*/ 1569 h 252"/>
              <a:gd name="T6" fmla="*/ 42719 w 233"/>
              <a:gd name="T7" fmla="*/ 1569 h 252"/>
              <a:gd name="T8" fmla="*/ 44518 w 233"/>
              <a:gd name="T9" fmla="*/ 1046 h 252"/>
              <a:gd name="T10" fmla="*/ 47666 w 233"/>
              <a:gd name="T11" fmla="*/ 523 h 252"/>
              <a:gd name="T12" fmla="*/ 50814 w 233"/>
              <a:gd name="T13" fmla="*/ 0 h 252"/>
              <a:gd name="T14" fmla="*/ 56210 w 233"/>
              <a:gd name="T15" fmla="*/ 8889 h 252"/>
              <a:gd name="T16" fmla="*/ 62955 w 233"/>
              <a:gd name="T17" fmla="*/ 19346 h 252"/>
              <a:gd name="T18" fmla="*/ 64754 w 233"/>
              <a:gd name="T19" fmla="*/ 21961 h 252"/>
              <a:gd name="T20" fmla="*/ 66552 w 233"/>
              <a:gd name="T21" fmla="*/ 24052 h 252"/>
              <a:gd name="T22" fmla="*/ 68801 w 233"/>
              <a:gd name="T23" fmla="*/ 25621 h 252"/>
              <a:gd name="T24" fmla="*/ 70599 w 233"/>
              <a:gd name="T25" fmla="*/ 27189 h 252"/>
              <a:gd name="T26" fmla="*/ 73298 w 233"/>
              <a:gd name="T27" fmla="*/ 28235 h 252"/>
              <a:gd name="T28" fmla="*/ 75546 w 233"/>
              <a:gd name="T29" fmla="*/ 29281 h 252"/>
              <a:gd name="T30" fmla="*/ 78244 w 233"/>
              <a:gd name="T31" fmla="*/ 29281 h 252"/>
              <a:gd name="T32" fmla="*/ 80942 w 233"/>
              <a:gd name="T33" fmla="*/ 29281 h 252"/>
              <a:gd name="T34" fmla="*/ 80942 w 233"/>
              <a:gd name="T35" fmla="*/ 41830 h 252"/>
              <a:gd name="T36" fmla="*/ 86788 w 233"/>
              <a:gd name="T37" fmla="*/ 53856 h 252"/>
              <a:gd name="T38" fmla="*/ 95332 w 233"/>
              <a:gd name="T39" fmla="*/ 66927 h 252"/>
              <a:gd name="T40" fmla="*/ 96681 w 233"/>
              <a:gd name="T41" fmla="*/ 70587 h 252"/>
              <a:gd name="T42" fmla="*/ 98929 w 233"/>
              <a:gd name="T43" fmla="*/ 74247 h 252"/>
              <a:gd name="T44" fmla="*/ 100278 w 233"/>
              <a:gd name="T45" fmla="*/ 78953 h 252"/>
              <a:gd name="T46" fmla="*/ 101627 w 233"/>
              <a:gd name="T47" fmla="*/ 83659 h 252"/>
              <a:gd name="T48" fmla="*/ 103426 w 233"/>
              <a:gd name="T49" fmla="*/ 88888 h 252"/>
              <a:gd name="T50" fmla="*/ 104325 w 233"/>
              <a:gd name="T51" fmla="*/ 94116 h 252"/>
              <a:gd name="T52" fmla="*/ 104775 w 233"/>
              <a:gd name="T53" fmla="*/ 99868 h 252"/>
              <a:gd name="T54" fmla="*/ 104775 w 233"/>
              <a:gd name="T55" fmla="*/ 106665 h 252"/>
              <a:gd name="T56" fmla="*/ 104325 w 233"/>
              <a:gd name="T57" fmla="*/ 112940 h 252"/>
              <a:gd name="T58" fmla="*/ 103426 w 233"/>
              <a:gd name="T59" fmla="*/ 119214 h 252"/>
              <a:gd name="T60" fmla="*/ 102077 w 233"/>
              <a:gd name="T61" fmla="*/ 125489 h 252"/>
              <a:gd name="T62" fmla="*/ 101627 w 233"/>
              <a:gd name="T63" fmla="*/ 131763 h 252"/>
              <a:gd name="T64" fmla="*/ 99829 w 233"/>
              <a:gd name="T65" fmla="*/ 131763 h 252"/>
              <a:gd name="T66" fmla="*/ 96681 w 233"/>
              <a:gd name="T67" fmla="*/ 130717 h 252"/>
              <a:gd name="T68" fmla="*/ 93533 w 233"/>
              <a:gd name="T69" fmla="*/ 128626 h 252"/>
              <a:gd name="T70" fmla="*/ 89036 w 233"/>
              <a:gd name="T71" fmla="*/ 126011 h 252"/>
              <a:gd name="T72" fmla="*/ 79143 w 233"/>
              <a:gd name="T73" fmla="*/ 118168 h 252"/>
              <a:gd name="T74" fmla="*/ 67901 w 233"/>
              <a:gd name="T75" fmla="*/ 108757 h 252"/>
              <a:gd name="T76" fmla="*/ 56210 w 233"/>
              <a:gd name="T77" fmla="*/ 97254 h 252"/>
              <a:gd name="T78" fmla="*/ 44968 w 233"/>
              <a:gd name="T79" fmla="*/ 86273 h 252"/>
              <a:gd name="T80" fmla="*/ 35075 w 233"/>
              <a:gd name="T81" fmla="*/ 75816 h 252"/>
              <a:gd name="T82" fmla="*/ 27430 w 233"/>
              <a:gd name="T83" fmla="*/ 67450 h 252"/>
              <a:gd name="T84" fmla="*/ 24732 w 233"/>
              <a:gd name="T85" fmla="*/ 65359 h 252"/>
              <a:gd name="T86" fmla="*/ 21585 w 233"/>
              <a:gd name="T87" fmla="*/ 62744 h 252"/>
              <a:gd name="T88" fmla="*/ 18437 w 233"/>
              <a:gd name="T89" fmla="*/ 60653 h 252"/>
              <a:gd name="T90" fmla="*/ 14839 w 233"/>
              <a:gd name="T91" fmla="*/ 58561 h 252"/>
              <a:gd name="T92" fmla="*/ 7645 w 233"/>
              <a:gd name="T93" fmla="*/ 54378 h 252"/>
              <a:gd name="T94" fmla="*/ 0 w 233"/>
              <a:gd name="T95" fmla="*/ 51764 h 252"/>
              <a:gd name="T96" fmla="*/ 17987 w 233"/>
              <a:gd name="T97" fmla="*/ 32941 h 252"/>
              <a:gd name="T98" fmla="*/ 26531 w 233"/>
              <a:gd name="T99" fmla="*/ 22483 h 252"/>
              <a:gd name="T100" fmla="*/ 29229 w 233"/>
              <a:gd name="T101" fmla="*/ 17255 h 252"/>
              <a:gd name="T102" fmla="*/ 31028 w 233"/>
              <a:gd name="T103" fmla="*/ 13072 h 252"/>
              <a:gd name="T104" fmla="*/ 32377 w 233"/>
              <a:gd name="T105" fmla="*/ 7320 h 252"/>
              <a:gd name="T106" fmla="*/ 33276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16" name="Freeform 266">
            <a:extLst>
              <a:ext uri="{FF2B5EF4-FFF2-40B4-BE49-F238E27FC236}">
                <a16:creationId xmlns:a16="http://schemas.microsoft.com/office/drawing/2014/main" id="{F371E7D7-3C74-47EB-8ED4-BADD734A5A42}"/>
              </a:ext>
            </a:extLst>
          </p:cNvPr>
          <p:cNvSpPr>
            <a:spLocks/>
          </p:cNvSpPr>
          <p:nvPr>
            <p:custDataLst>
              <p:tags r:id="rId193"/>
            </p:custDataLst>
          </p:nvPr>
        </p:nvSpPr>
        <p:spPr bwMode="auto">
          <a:xfrm>
            <a:off x="14918783" y="7527841"/>
            <a:ext cx="222313" cy="427783"/>
          </a:xfrm>
          <a:custGeom>
            <a:avLst/>
            <a:gdLst>
              <a:gd name="T0" fmla="*/ 5537 w 246"/>
              <a:gd name="T1" fmla="*/ 199490 h 380"/>
              <a:gd name="T2" fmla="*/ 5963 w 246"/>
              <a:gd name="T3" fmla="*/ 194715 h 380"/>
              <a:gd name="T4" fmla="*/ 6389 w 246"/>
              <a:gd name="T5" fmla="*/ 190470 h 380"/>
              <a:gd name="T6" fmla="*/ 7666 w 246"/>
              <a:gd name="T7" fmla="*/ 186226 h 380"/>
              <a:gd name="T8" fmla="*/ 8518 w 246"/>
              <a:gd name="T9" fmla="*/ 182512 h 380"/>
              <a:gd name="T10" fmla="*/ 10648 w 246"/>
              <a:gd name="T11" fmla="*/ 176676 h 380"/>
              <a:gd name="T12" fmla="*/ 11074 w 246"/>
              <a:gd name="T13" fmla="*/ 173492 h 380"/>
              <a:gd name="T14" fmla="*/ 10648 w 246"/>
              <a:gd name="T15" fmla="*/ 170309 h 380"/>
              <a:gd name="T16" fmla="*/ 9796 w 246"/>
              <a:gd name="T17" fmla="*/ 166595 h 380"/>
              <a:gd name="T18" fmla="*/ 8092 w 246"/>
              <a:gd name="T19" fmla="*/ 161820 h 380"/>
              <a:gd name="T20" fmla="*/ 5537 w 246"/>
              <a:gd name="T21" fmla="*/ 156515 h 380"/>
              <a:gd name="T22" fmla="*/ 3833 w 246"/>
              <a:gd name="T23" fmla="*/ 151209 h 380"/>
              <a:gd name="T24" fmla="*/ 1704 w 246"/>
              <a:gd name="T25" fmla="*/ 145903 h 380"/>
              <a:gd name="T26" fmla="*/ 426 w 246"/>
              <a:gd name="T27" fmla="*/ 141659 h 380"/>
              <a:gd name="T28" fmla="*/ 0 w 246"/>
              <a:gd name="T29" fmla="*/ 137414 h 380"/>
              <a:gd name="T30" fmla="*/ 426 w 246"/>
              <a:gd name="T31" fmla="*/ 133170 h 380"/>
              <a:gd name="T32" fmla="*/ 852 w 246"/>
              <a:gd name="T33" fmla="*/ 128926 h 380"/>
              <a:gd name="T34" fmla="*/ 1278 w 246"/>
              <a:gd name="T35" fmla="*/ 125212 h 380"/>
              <a:gd name="T36" fmla="*/ 2555 w 246"/>
              <a:gd name="T37" fmla="*/ 122028 h 380"/>
              <a:gd name="T38" fmla="*/ 4685 w 246"/>
              <a:gd name="T39" fmla="*/ 115662 h 380"/>
              <a:gd name="T40" fmla="*/ 8092 w 246"/>
              <a:gd name="T41" fmla="*/ 109825 h 380"/>
              <a:gd name="T42" fmla="*/ 11074 w 246"/>
              <a:gd name="T43" fmla="*/ 104520 h 380"/>
              <a:gd name="T44" fmla="*/ 14481 w 246"/>
              <a:gd name="T45" fmla="*/ 98153 h 380"/>
              <a:gd name="T46" fmla="*/ 17463 w 246"/>
              <a:gd name="T47" fmla="*/ 91787 h 380"/>
              <a:gd name="T48" fmla="*/ 20018 w 246"/>
              <a:gd name="T49" fmla="*/ 84889 h 380"/>
              <a:gd name="T50" fmla="*/ 11074 w 246"/>
              <a:gd name="T51" fmla="*/ 38731 h 380"/>
              <a:gd name="T52" fmla="*/ 11074 w 246"/>
              <a:gd name="T53" fmla="*/ 26528 h 380"/>
              <a:gd name="T54" fmla="*/ 10222 w 246"/>
              <a:gd name="T55" fmla="*/ 17508 h 380"/>
              <a:gd name="T56" fmla="*/ 10222 w 246"/>
              <a:gd name="T57" fmla="*/ 13264 h 380"/>
              <a:gd name="T58" fmla="*/ 10222 w 246"/>
              <a:gd name="T59" fmla="*/ 8489 h 380"/>
              <a:gd name="T60" fmla="*/ 10648 w 246"/>
              <a:gd name="T61" fmla="*/ 4244 h 380"/>
              <a:gd name="T62" fmla="*/ 11074 w 246"/>
              <a:gd name="T63" fmla="*/ 0 h 380"/>
              <a:gd name="T64" fmla="*/ 76665 w 246"/>
              <a:gd name="T65" fmla="*/ 0 h 380"/>
              <a:gd name="T66" fmla="*/ 93701 w 246"/>
              <a:gd name="T67" fmla="*/ 68442 h 380"/>
              <a:gd name="T68" fmla="*/ 93701 w 246"/>
              <a:gd name="T69" fmla="*/ 111417 h 380"/>
              <a:gd name="T70" fmla="*/ 93701 w 246"/>
              <a:gd name="T71" fmla="*/ 116723 h 380"/>
              <a:gd name="T72" fmla="*/ 94127 w 246"/>
              <a:gd name="T73" fmla="*/ 122028 h 380"/>
              <a:gd name="T74" fmla="*/ 94979 w 246"/>
              <a:gd name="T75" fmla="*/ 127334 h 380"/>
              <a:gd name="T76" fmla="*/ 95831 w 246"/>
              <a:gd name="T77" fmla="*/ 132639 h 380"/>
              <a:gd name="T78" fmla="*/ 97109 w 246"/>
              <a:gd name="T79" fmla="*/ 137414 h 380"/>
              <a:gd name="T80" fmla="*/ 99664 w 246"/>
              <a:gd name="T81" fmla="*/ 142190 h 380"/>
              <a:gd name="T82" fmla="*/ 101794 w 246"/>
              <a:gd name="T83" fmla="*/ 147495 h 380"/>
              <a:gd name="T84" fmla="*/ 104775 w 246"/>
              <a:gd name="T85" fmla="*/ 153331 h 380"/>
              <a:gd name="T86" fmla="*/ 95405 w 246"/>
              <a:gd name="T87" fmla="*/ 156515 h 380"/>
              <a:gd name="T88" fmla="*/ 86035 w 246"/>
              <a:gd name="T89" fmla="*/ 160228 h 380"/>
              <a:gd name="T90" fmla="*/ 77091 w 246"/>
              <a:gd name="T91" fmla="*/ 164473 h 380"/>
              <a:gd name="T92" fmla="*/ 68146 w 246"/>
              <a:gd name="T93" fmla="*/ 169248 h 380"/>
              <a:gd name="T94" fmla="*/ 60054 w 246"/>
              <a:gd name="T95" fmla="*/ 174023 h 380"/>
              <a:gd name="T96" fmla="*/ 51110 w 246"/>
              <a:gd name="T97" fmla="*/ 179329 h 380"/>
              <a:gd name="T98" fmla="*/ 42591 w 246"/>
              <a:gd name="T99" fmla="*/ 184104 h 380"/>
              <a:gd name="T100" fmla="*/ 34073 w 246"/>
              <a:gd name="T101" fmla="*/ 189940 h 380"/>
              <a:gd name="T102" fmla="*/ 31944 w 246"/>
              <a:gd name="T103" fmla="*/ 192593 h 380"/>
              <a:gd name="T104" fmla="*/ 29388 w 246"/>
              <a:gd name="T105" fmla="*/ 194715 h 380"/>
              <a:gd name="T106" fmla="*/ 26407 w 246"/>
              <a:gd name="T107" fmla="*/ 197368 h 380"/>
              <a:gd name="T108" fmla="*/ 22999 w 246"/>
              <a:gd name="T109" fmla="*/ 199490 h 380"/>
              <a:gd name="T110" fmla="*/ 19592 w 246"/>
              <a:gd name="T111" fmla="*/ 201081 h 380"/>
              <a:gd name="T112" fmla="*/ 15333 w 246"/>
              <a:gd name="T113" fmla="*/ 201612 h 380"/>
              <a:gd name="T114" fmla="*/ 13203 w 246"/>
              <a:gd name="T115" fmla="*/ 201612 h 380"/>
              <a:gd name="T116" fmla="*/ 10648 w 246"/>
              <a:gd name="T117" fmla="*/ 201081 h 380"/>
              <a:gd name="T118" fmla="*/ 8518 w 246"/>
              <a:gd name="T119" fmla="*/ 200551 h 380"/>
              <a:gd name="T120" fmla="*/ 5537 w 246"/>
              <a:gd name="T121" fmla="*/ 199490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17" name="Freeform 267">
            <a:extLst>
              <a:ext uri="{FF2B5EF4-FFF2-40B4-BE49-F238E27FC236}">
                <a16:creationId xmlns:a16="http://schemas.microsoft.com/office/drawing/2014/main" id="{3EC580D2-8AD3-4DCA-8E2E-F5DD5BA8B598}"/>
              </a:ext>
            </a:extLst>
          </p:cNvPr>
          <p:cNvSpPr>
            <a:spLocks/>
          </p:cNvSpPr>
          <p:nvPr>
            <p:custDataLst>
              <p:tags r:id="rId194"/>
            </p:custDataLst>
          </p:nvPr>
        </p:nvSpPr>
        <p:spPr bwMode="auto">
          <a:xfrm>
            <a:off x="14181108" y="7349316"/>
            <a:ext cx="185262" cy="124631"/>
          </a:xfrm>
          <a:custGeom>
            <a:avLst/>
            <a:gdLst>
              <a:gd name="T0" fmla="*/ 3167 w 193"/>
              <a:gd name="T1" fmla="*/ 30915 h 38"/>
              <a:gd name="T2" fmla="*/ 17191 w 193"/>
              <a:gd name="T3" fmla="*/ 17003 h 38"/>
              <a:gd name="T4" fmla="*/ 30311 w 193"/>
              <a:gd name="T5" fmla="*/ 7729 h 38"/>
              <a:gd name="T6" fmla="*/ 36192 w 193"/>
              <a:gd name="T7" fmla="*/ 4637 h 38"/>
              <a:gd name="T8" fmla="*/ 42526 w 193"/>
              <a:gd name="T9" fmla="*/ 3091 h 38"/>
              <a:gd name="T10" fmla="*/ 49764 w 193"/>
              <a:gd name="T11" fmla="*/ 1546 h 38"/>
              <a:gd name="T12" fmla="*/ 57002 w 193"/>
              <a:gd name="T13" fmla="*/ 0 h 38"/>
              <a:gd name="T14" fmla="*/ 62431 w 193"/>
              <a:gd name="T15" fmla="*/ 1546 h 38"/>
              <a:gd name="T16" fmla="*/ 67407 w 193"/>
              <a:gd name="T17" fmla="*/ 1546 h 38"/>
              <a:gd name="T18" fmla="*/ 72384 w 193"/>
              <a:gd name="T19" fmla="*/ 3091 h 38"/>
              <a:gd name="T20" fmla="*/ 76455 w 193"/>
              <a:gd name="T21" fmla="*/ 6183 h 38"/>
              <a:gd name="T22" fmla="*/ 80527 w 193"/>
              <a:gd name="T23" fmla="*/ 9274 h 38"/>
              <a:gd name="T24" fmla="*/ 83241 w 193"/>
              <a:gd name="T25" fmla="*/ 17003 h 38"/>
              <a:gd name="T26" fmla="*/ 84599 w 193"/>
              <a:gd name="T27" fmla="*/ 20095 h 38"/>
              <a:gd name="T28" fmla="*/ 85503 w 193"/>
              <a:gd name="T29" fmla="*/ 27823 h 38"/>
              <a:gd name="T30" fmla="*/ 86408 w 193"/>
              <a:gd name="T31" fmla="*/ 32460 h 38"/>
              <a:gd name="T32" fmla="*/ 87313 w 193"/>
              <a:gd name="T33" fmla="*/ 40189 h 38"/>
              <a:gd name="T34" fmla="*/ 82789 w 193"/>
              <a:gd name="T35" fmla="*/ 41735 h 38"/>
              <a:gd name="T36" fmla="*/ 78265 w 193"/>
              <a:gd name="T37" fmla="*/ 43281 h 38"/>
              <a:gd name="T38" fmla="*/ 74646 w 193"/>
              <a:gd name="T39" fmla="*/ 43281 h 38"/>
              <a:gd name="T40" fmla="*/ 70574 w 193"/>
              <a:gd name="T41" fmla="*/ 43281 h 38"/>
              <a:gd name="T42" fmla="*/ 62431 w 193"/>
              <a:gd name="T43" fmla="*/ 41735 h 38"/>
              <a:gd name="T44" fmla="*/ 54288 w 193"/>
              <a:gd name="T45" fmla="*/ 40189 h 38"/>
              <a:gd name="T46" fmla="*/ 46597 w 193"/>
              <a:gd name="T47" fmla="*/ 40189 h 38"/>
              <a:gd name="T48" fmla="*/ 40264 w 193"/>
              <a:gd name="T49" fmla="*/ 43281 h 38"/>
              <a:gd name="T50" fmla="*/ 34382 w 193"/>
              <a:gd name="T51" fmla="*/ 46372 h 38"/>
              <a:gd name="T52" fmla="*/ 28501 w 193"/>
              <a:gd name="T53" fmla="*/ 49464 h 38"/>
              <a:gd name="T54" fmla="*/ 22168 w 193"/>
              <a:gd name="T55" fmla="*/ 52555 h 38"/>
              <a:gd name="T56" fmla="*/ 15834 w 193"/>
              <a:gd name="T57" fmla="*/ 55647 h 38"/>
              <a:gd name="T58" fmla="*/ 8596 w 193"/>
              <a:gd name="T59" fmla="*/ 57192 h 38"/>
              <a:gd name="T60" fmla="*/ 0 w 193"/>
              <a:gd name="T61" fmla="*/ 58738 h 38"/>
              <a:gd name="T62" fmla="*/ 0 w 193"/>
              <a:gd name="T63" fmla="*/ 51009 h 38"/>
              <a:gd name="T64" fmla="*/ 452 w 193"/>
              <a:gd name="T65" fmla="*/ 44826 h 38"/>
              <a:gd name="T66" fmla="*/ 1357 w 193"/>
              <a:gd name="T67" fmla="*/ 37098 h 38"/>
              <a:gd name="T68" fmla="*/ 3167 w 193"/>
              <a:gd name="T69" fmla="*/ 30915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18" name="Freeform 268">
            <a:extLst>
              <a:ext uri="{FF2B5EF4-FFF2-40B4-BE49-F238E27FC236}">
                <a16:creationId xmlns:a16="http://schemas.microsoft.com/office/drawing/2014/main" id="{97AC9DAA-7670-43BA-80C5-AE7202F3F09F}"/>
              </a:ext>
            </a:extLst>
          </p:cNvPr>
          <p:cNvSpPr>
            <a:spLocks/>
          </p:cNvSpPr>
          <p:nvPr>
            <p:custDataLst>
              <p:tags r:id="rId195"/>
            </p:custDataLst>
          </p:nvPr>
        </p:nvSpPr>
        <p:spPr bwMode="auto">
          <a:xfrm>
            <a:off x="15083832" y="7514367"/>
            <a:ext cx="90947" cy="330101"/>
          </a:xfrm>
          <a:custGeom>
            <a:avLst/>
            <a:gdLst>
              <a:gd name="T0" fmla="*/ 22947 w 99"/>
              <a:gd name="T1" fmla="*/ 6202 h 301"/>
              <a:gd name="T2" fmla="*/ 25545 w 99"/>
              <a:gd name="T3" fmla="*/ 6202 h 301"/>
              <a:gd name="T4" fmla="*/ 25545 w 99"/>
              <a:gd name="T5" fmla="*/ 9820 h 301"/>
              <a:gd name="T6" fmla="*/ 26843 w 99"/>
              <a:gd name="T7" fmla="*/ 13438 h 301"/>
              <a:gd name="T8" fmla="*/ 27276 w 99"/>
              <a:gd name="T9" fmla="*/ 17056 h 301"/>
              <a:gd name="T10" fmla="*/ 28575 w 99"/>
              <a:gd name="T11" fmla="*/ 21708 h 301"/>
              <a:gd name="T12" fmla="*/ 31173 w 99"/>
              <a:gd name="T13" fmla="*/ 29978 h 301"/>
              <a:gd name="T14" fmla="*/ 34204 w 99"/>
              <a:gd name="T15" fmla="*/ 38765 h 301"/>
              <a:gd name="T16" fmla="*/ 37667 w 99"/>
              <a:gd name="T17" fmla="*/ 48068 h 301"/>
              <a:gd name="T18" fmla="*/ 40265 w 99"/>
              <a:gd name="T19" fmla="*/ 57372 h 301"/>
              <a:gd name="T20" fmla="*/ 41564 w 99"/>
              <a:gd name="T21" fmla="*/ 62023 h 301"/>
              <a:gd name="T22" fmla="*/ 42430 w 99"/>
              <a:gd name="T23" fmla="*/ 66675 h 301"/>
              <a:gd name="T24" fmla="*/ 42863 w 99"/>
              <a:gd name="T25" fmla="*/ 71327 h 301"/>
              <a:gd name="T26" fmla="*/ 42863 w 99"/>
              <a:gd name="T27" fmla="*/ 76495 h 301"/>
              <a:gd name="T28" fmla="*/ 42863 w 99"/>
              <a:gd name="T29" fmla="*/ 149373 h 301"/>
              <a:gd name="T30" fmla="*/ 38533 w 99"/>
              <a:gd name="T31" fmla="*/ 149890 h 301"/>
              <a:gd name="T32" fmla="*/ 34637 w 99"/>
              <a:gd name="T33" fmla="*/ 151440 h 301"/>
              <a:gd name="T34" fmla="*/ 31606 w 99"/>
              <a:gd name="T35" fmla="*/ 153508 h 301"/>
              <a:gd name="T36" fmla="*/ 28575 w 99"/>
              <a:gd name="T37" fmla="*/ 155575 h 301"/>
              <a:gd name="T38" fmla="*/ 25545 w 99"/>
              <a:gd name="T39" fmla="*/ 149890 h 301"/>
              <a:gd name="T40" fmla="*/ 23380 w 99"/>
              <a:gd name="T41" fmla="*/ 144721 h 301"/>
              <a:gd name="T42" fmla="*/ 20782 w 99"/>
              <a:gd name="T43" fmla="*/ 140069 h 301"/>
              <a:gd name="T44" fmla="*/ 19483 w 99"/>
              <a:gd name="T45" fmla="*/ 135417 h 301"/>
              <a:gd name="T46" fmla="*/ 18617 w 99"/>
              <a:gd name="T47" fmla="*/ 130249 h 301"/>
              <a:gd name="T48" fmla="*/ 17751 w 99"/>
              <a:gd name="T49" fmla="*/ 125080 h 301"/>
              <a:gd name="T50" fmla="*/ 17318 w 99"/>
              <a:gd name="T51" fmla="*/ 119912 h 301"/>
              <a:gd name="T52" fmla="*/ 17318 w 99"/>
              <a:gd name="T53" fmla="*/ 114743 h 301"/>
              <a:gd name="T54" fmla="*/ 17318 w 99"/>
              <a:gd name="T55" fmla="*/ 72877 h 301"/>
              <a:gd name="T56" fmla="*/ 0 w 99"/>
              <a:gd name="T57" fmla="*/ 3101 h 301"/>
              <a:gd name="T58" fmla="*/ 2165 w 99"/>
              <a:gd name="T59" fmla="*/ 1034 h 301"/>
              <a:gd name="T60" fmla="*/ 4330 w 99"/>
              <a:gd name="T61" fmla="*/ 0 h 301"/>
              <a:gd name="T62" fmla="*/ 6061 w 99"/>
              <a:gd name="T63" fmla="*/ 0 h 301"/>
              <a:gd name="T64" fmla="*/ 8659 w 99"/>
              <a:gd name="T65" fmla="*/ 0 h 301"/>
              <a:gd name="T66" fmla="*/ 11257 w 99"/>
              <a:gd name="T67" fmla="*/ 0 h 301"/>
              <a:gd name="T68" fmla="*/ 13855 w 99"/>
              <a:gd name="T69" fmla="*/ 1034 h 301"/>
              <a:gd name="T70" fmla="*/ 16020 w 99"/>
              <a:gd name="T71" fmla="*/ 2067 h 301"/>
              <a:gd name="T72" fmla="*/ 17751 w 99"/>
              <a:gd name="T73" fmla="*/ 3101 h 301"/>
              <a:gd name="T74" fmla="*/ 20349 w 99"/>
              <a:gd name="T75" fmla="*/ 5169 h 301"/>
              <a:gd name="T76" fmla="*/ 22947 w 99"/>
              <a:gd name="T77" fmla="*/ 6202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19" name="Freeform 269">
            <a:extLst>
              <a:ext uri="{FF2B5EF4-FFF2-40B4-BE49-F238E27FC236}">
                <a16:creationId xmlns:a16="http://schemas.microsoft.com/office/drawing/2014/main" id="{2C7E4417-0E7B-4418-B1FD-C651012FCCA9}"/>
              </a:ext>
            </a:extLst>
          </p:cNvPr>
          <p:cNvSpPr>
            <a:spLocks/>
          </p:cNvSpPr>
          <p:nvPr>
            <p:custDataLst>
              <p:tags r:id="rId196"/>
            </p:custDataLst>
          </p:nvPr>
        </p:nvSpPr>
        <p:spPr bwMode="auto">
          <a:xfrm>
            <a:off x="15137726" y="7433526"/>
            <a:ext cx="161682" cy="400836"/>
          </a:xfrm>
          <a:custGeom>
            <a:avLst/>
            <a:gdLst>
              <a:gd name="T0" fmla="*/ 0 w 173"/>
              <a:gd name="T1" fmla="*/ 42333 h 357"/>
              <a:gd name="T2" fmla="*/ 3964 w 173"/>
              <a:gd name="T3" fmla="*/ 38100 h 357"/>
              <a:gd name="T4" fmla="*/ 7488 w 173"/>
              <a:gd name="T5" fmla="*/ 34396 h 357"/>
              <a:gd name="T6" fmla="*/ 11012 w 173"/>
              <a:gd name="T7" fmla="*/ 31750 h 357"/>
              <a:gd name="T8" fmla="*/ 14535 w 173"/>
              <a:gd name="T9" fmla="*/ 29633 h 357"/>
              <a:gd name="T10" fmla="*/ 17618 w 173"/>
              <a:gd name="T11" fmla="*/ 26458 h 357"/>
              <a:gd name="T12" fmla="*/ 29511 w 173"/>
              <a:gd name="T13" fmla="*/ 26458 h 357"/>
              <a:gd name="T14" fmla="*/ 41403 w 173"/>
              <a:gd name="T15" fmla="*/ 0 h 357"/>
              <a:gd name="T16" fmla="*/ 44487 w 173"/>
              <a:gd name="T17" fmla="*/ 1587 h 357"/>
              <a:gd name="T18" fmla="*/ 47570 w 173"/>
              <a:gd name="T19" fmla="*/ 3704 h 357"/>
              <a:gd name="T20" fmla="*/ 51094 w 173"/>
              <a:gd name="T21" fmla="*/ 6350 h 357"/>
              <a:gd name="T22" fmla="*/ 54177 w 173"/>
              <a:gd name="T23" fmla="*/ 9525 h 357"/>
              <a:gd name="T24" fmla="*/ 57701 w 173"/>
              <a:gd name="T25" fmla="*/ 11642 h 357"/>
              <a:gd name="T26" fmla="*/ 61224 w 173"/>
              <a:gd name="T27" fmla="*/ 14287 h 357"/>
              <a:gd name="T28" fmla="*/ 63867 w 173"/>
              <a:gd name="T29" fmla="*/ 15346 h 357"/>
              <a:gd name="T30" fmla="*/ 67391 w 173"/>
              <a:gd name="T31" fmla="*/ 15875 h 357"/>
              <a:gd name="T32" fmla="*/ 71795 w 173"/>
              <a:gd name="T33" fmla="*/ 20637 h 357"/>
              <a:gd name="T34" fmla="*/ 76200 w 173"/>
              <a:gd name="T35" fmla="*/ 26458 h 357"/>
              <a:gd name="T36" fmla="*/ 76200 w 173"/>
              <a:gd name="T37" fmla="*/ 32279 h 357"/>
              <a:gd name="T38" fmla="*/ 76200 w 173"/>
              <a:gd name="T39" fmla="*/ 36512 h 357"/>
              <a:gd name="T40" fmla="*/ 76200 w 173"/>
              <a:gd name="T41" fmla="*/ 42333 h 357"/>
              <a:gd name="T42" fmla="*/ 76200 w 173"/>
              <a:gd name="T43" fmla="*/ 51858 h 357"/>
              <a:gd name="T44" fmla="*/ 76200 w 173"/>
              <a:gd name="T45" fmla="*/ 57679 h 357"/>
              <a:gd name="T46" fmla="*/ 75319 w 173"/>
              <a:gd name="T47" fmla="*/ 62442 h 357"/>
              <a:gd name="T48" fmla="*/ 73557 w 173"/>
              <a:gd name="T49" fmla="*/ 67204 h 357"/>
              <a:gd name="T50" fmla="*/ 71795 w 173"/>
              <a:gd name="T51" fmla="*/ 71437 h 357"/>
              <a:gd name="T52" fmla="*/ 66950 w 173"/>
              <a:gd name="T53" fmla="*/ 79904 h 357"/>
              <a:gd name="T54" fmla="*/ 61665 w 173"/>
              <a:gd name="T55" fmla="*/ 88371 h 357"/>
              <a:gd name="T56" fmla="*/ 56379 w 173"/>
              <a:gd name="T57" fmla="*/ 96837 h 357"/>
              <a:gd name="T58" fmla="*/ 51534 w 173"/>
              <a:gd name="T59" fmla="*/ 105833 h 357"/>
              <a:gd name="T60" fmla="*/ 49332 w 173"/>
              <a:gd name="T61" fmla="*/ 110596 h 357"/>
              <a:gd name="T62" fmla="*/ 48010 w 173"/>
              <a:gd name="T63" fmla="*/ 115887 h 357"/>
              <a:gd name="T64" fmla="*/ 47570 w 173"/>
              <a:gd name="T65" fmla="*/ 121179 h 357"/>
              <a:gd name="T66" fmla="*/ 47129 w 173"/>
              <a:gd name="T67" fmla="*/ 127000 h 357"/>
              <a:gd name="T68" fmla="*/ 47570 w 173"/>
              <a:gd name="T69" fmla="*/ 144462 h 357"/>
              <a:gd name="T70" fmla="*/ 48010 w 173"/>
              <a:gd name="T71" fmla="*/ 155045 h 357"/>
              <a:gd name="T72" fmla="*/ 48451 w 173"/>
              <a:gd name="T73" fmla="*/ 159808 h 357"/>
              <a:gd name="T74" fmla="*/ 48010 w 173"/>
              <a:gd name="T75" fmla="*/ 165629 h 357"/>
              <a:gd name="T76" fmla="*/ 48010 w 173"/>
              <a:gd name="T77" fmla="*/ 173037 h 357"/>
              <a:gd name="T78" fmla="*/ 47129 w 173"/>
              <a:gd name="T79" fmla="*/ 182562 h 357"/>
              <a:gd name="T80" fmla="*/ 42725 w 173"/>
              <a:gd name="T81" fmla="*/ 183091 h 357"/>
              <a:gd name="T82" fmla="*/ 38761 w 173"/>
              <a:gd name="T83" fmla="*/ 183620 h 357"/>
              <a:gd name="T84" fmla="*/ 34797 w 173"/>
              <a:gd name="T85" fmla="*/ 184679 h 357"/>
              <a:gd name="T86" fmla="*/ 31273 w 173"/>
              <a:gd name="T87" fmla="*/ 185737 h 357"/>
              <a:gd name="T88" fmla="*/ 27749 w 173"/>
              <a:gd name="T89" fmla="*/ 186795 h 357"/>
              <a:gd name="T90" fmla="*/ 24225 w 173"/>
              <a:gd name="T91" fmla="*/ 187854 h 357"/>
              <a:gd name="T92" fmla="*/ 21142 w 173"/>
              <a:gd name="T93" fmla="*/ 188912 h 357"/>
              <a:gd name="T94" fmla="*/ 17618 w 173"/>
              <a:gd name="T95" fmla="*/ 188912 h 357"/>
              <a:gd name="T96" fmla="*/ 17618 w 173"/>
              <a:gd name="T97" fmla="*/ 114300 h 357"/>
              <a:gd name="T98" fmla="*/ 17618 w 173"/>
              <a:gd name="T99" fmla="*/ 109008 h 357"/>
              <a:gd name="T100" fmla="*/ 17178 w 173"/>
              <a:gd name="T101" fmla="*/ 104246 h 357"/>
              <a:gd name="T102" fmla="*/ 16297 w 173"/>
              <a:gd name="T103" fmla="*/ 99483 h 357"/>
              <a:gd name="T104" fmla="*/ 14976 w 173"/>
              <a:gd name="T105" fmla="*/ 94721 h 357"/>
              <a:gd name="T106" fmla="*/ 12333 w 173"/>
              <a:gd name="T107" fmla="*/ 85196 h 357"/>
              <a:gd name="T108" fmla="*/ 8809 w 173"/>
              <a:gd name="T109" fmla="*/ 75671 h 357"/>
              <a:gd name="T110" fmla="*/ 5726 w 173"/>
              <a:gd name="T111" fmla="*/ 66675 h 357"/>
              <a:gd name="T112" fmla="*/ 3083 w 173"/>
              <a:gd name="T113" fmla="*/ 58208 h 357"/>
              <a:gd name="T114" fmla="*/ 1762 w 173"/>
              <a:gd name="T115" fmla="*/ 53446 h 357"/>
              <a:gd name="T116" fmla="*/ 1321 w 173"/>
              <a:gd name="T117" fmla="*/ 49742 h 357"/>
              <a:gd name="T118" fmla="*/ 0 w 173"/>
              <a:gd name="T119" fmla="*/ 46037 h 357"/>
              <a:gd name="T120" fmla="*/ 0 w 173"/>
              <a:gd name="T121" fmla="*/ 4233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0" name="Freeform 270">
            <a:extLst>
              <a:ext uri="{FF2B5EF4-FFF2-40B4-BE49-F238E27FC236}">
                <a16:creationId xmlns:a16="http://schemas.microsoft.com/office/drawing/2014/main" id="{ECB84FDB-8146-4EC7-8CEB-E0539BF0FB2D}"/>
              </a:ext>
            </a:extLst>
          </p:cNvPr>
          <p:cNvSpPr>
            <a:spLocks/>
          </p:cNvSpPr>
          <p:nvPr>
            <p:custDataLst>
              <p:tags r:id="rId197"/>
            </p:custDataLst>
          </p:nvPr>
        </p:nvSpPr>
        <p:spPr bwMode="auto">
          <a:xfrm>
            <a:off x="16683812" y="9990122"/>
            <a:ext cx="53894" cy="127998"/>
          </a:xfrm>
          <a:custGeom>
            <a:avLst/>
            <a:gdLst>
              <a:gd name="T0" fmla="*/ 5080 w 50"/>
              <a:gd name="T1" fmla="*/ 0 h 74"/>
              <a:gd name="T2" fmla="*/ 3048 w 50"/>
              <a:gd name="T3" fmla="*/ 11413 h 74"/>
              <a:gd name="T4" fmla="*/ 1016 w 50"/>
              <a:gd name="T5" fmla="*/ 21195 h 74"/>
              <a:gd name="T6" fmla="*/ 0 w 50"/>
              <a:gd name="T7" fmla="*/ 29347 h 74"/>
              <a:gd name="T8" fmla="*/ 0 w 50"/>
              <a:gd name="T9" fmla="*/ 35054 h 74"/>
              <a:gd name="T10" fmla="*/ 0 w 50"/>
              <a:gd name="T11" fmla="*/ 40760 h 74"/>
              <a:gd name="T12" fmla="*/ 1016 w 50"/>
              <a:gd name="T13" fmla="*/ 45651 h 74"/>
              <a:gd name="T14" fmla="*/ 3048 w 50"/>
              <a:gd name="T15" fmla="*/ 49727 h 74"/>
              <a:gd name="T16" fmla="*/ 5080 w 50"/>
              <a:gd name="T17" fmla="*/ 55434 h 74"/>
              <a:gd name="T18" fmla="*/ 25400 w 50"/>
              <a:gd name="T19" fmla="*/ 60325 h 74"/>
              <a:gd name="T20" fmla="*/ 25400 w 50"/>
              <a:gd name="T21" fmla="*/ 41575 h 74"/>
              <a:gd name="T22" fmla="*/ 25400 w 50"/>
              <a:gd name="T23" fmla="*/ 27717 h 74"/>
              <a:gd name="T24" fmla="*/ 25400 w 50"/>
              <a:gd name="T25" fmla="*/ 15489 h 74"/>
              <a:gd name="T26" fmla="*/ 25400 w 50"/>
              <a:gd name="T27" fmla="*/ 0 h 74"/>
              <a:gd name="T28" fmla="*/ 19304 w 50"/>
              <a:gd name="T29" fmla="*/ 0 h 74"/>
              <a:gd name="T30" fmla="*/ 12700 w 50"/>
              <a:gd name="T31" fmla="*/ 0 h 74"/>
              <a:gd name="T32" fmla="*/ 7112 w 50"/>
              <a:gd name="T33" fmla="*/ 0 h 74"/>
              <a:gd name="T34" fmla="*/ 508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1" name="Freeform 271">
            <a:extLst>
              <a:ext uri="{FF2B5EF4-FFF2-40B4-BE49-F238E27FC236}">
                <a16:creationId xmlns:a16="http://schemas.microsoft.com/office/drawing/2014/main" id="{4BB31037-BA89-43D3-B9E1-D4F1BFFA22D9}"/>
              </a:ext>
            </a:extLst>
          </p:cNvPr>
          <p:cNvSpPr>
            <a:spLocks/>
          </p:cNvSpPr>
          <p:nvPr>
            <p:custDataLst>
              <p:tags r:id="rId198"/>
            </p:custDataLst>
          </p:nvPr>
        </p:nvSpPr>
        <p:spPr bwMode="auto">
          <a:xfrm>
            <a:off x="16461499" y="10195594"/>
            <a:ext cx="131366" cy="121262"/>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2" name="Freeform 272">
            <a:extLst>
              <a:ext uri="{FF2B5EF4-FFF2-40B4-BE49-F238E27FC236}">
                <a16:creationId xmlns:a16="http://schemas.microsoft.com/office/drawing/2014/main" id="{CD3FDE51-5B16-4646-8914-EABBD51EFC1B}"/>
              </a:ext>
            </a:extLst>
          </p:cNvPr>
          <p:cNvSpPr>
            <a:spLocks/>
          </p:cNvSpPr>
          <p:nvPr>
            <p:custDataLst>
              <p:tags r:id="rId199"/>
            </p:custDataLst>
          </p:nvPr>
        </p:nvSpPr>
        <p:spPr bwMode="auto">
          <a:xfrm>
            <a:off x="21167118" y="5345134"/>
            <a:ext cx="255997" cy="363785"/>
          </a:xfrm>
          <a:custGeom>
            <a:avLst/>
            <a:gdLst>
              <a:gd name="T0" fmla="*/ 108857 w 266"/>
              <a:gd name="T1" fmla="*/ 4733 h 326"/>
              <a:gd name="T2" fmla="*/ 108857 w 266"/>
              <a:gd name="T3" fmla="*/ 14726 h 326"/>
              <a:gd name="T4" fmla="*/ 112939 w 266"/>
              <a:gd name="T5" fmla="*/ 22089 h 326"/>
              <a:gd name="T6" fmla="*/ 111125 w 266"/>
              <a:gd name="T7" fmla="*/ 28926 h 326"/>
              <a:gd name="T8" fmla="*/ 102054 w 266"/>
              <a:gd name="T9" fmla="*/ 26296 h 326"/>
              <a:gd name="T10" fmla="*/ 95250 w 266"/>
              <a:gd name="T11" fmla="*/ 26822 h 326"/>
              <a:gd name="T12" fmla="*/ 88446 w 266"/>
              <a:gd name="T13" fmla="*/ 34185 h 326"/>
              <a:gd name="T14" fmla="*/ 87539 w 266"/>
              <a:gd name="T15" fmla="*/ 41022 h 326"/>
              <a:gd name="T16" fmla="*/ 89807 w 266"/>
              <a:gd name="T17" fmla="*/ 46807 h 326"/>
              <a:gd name="T18" fmla="*/ 97518 w 266"/>
              <a:gd name="T19" fmla="*/ 57851 h 326"/>
              <a:gd name="T20" fmla="*/ 101600 w 266"/>
              <a:gd name="T21" fmla="*/ 64162 h 326"/>
              <a:gd name="T22" fmla="*/ 102054 w 266"/>
              <a:gd name="T23" fmla="*/ 69947 h 326"/>
              <a:gd name="T24" fmla="*/ 100693 w 266"/>
              <a:gd name="T25" fmla="*/ 75207 h 326"/>
              <a:gd name="T26" fmla="*/ 93889 w 266"/>
              <a:gd name="T27" fmla="*/ 80992 h 326"/>
              <a:gd name="T28" fmla="*/ 90714 w 266"/>
              <a:gd name="T29" fmla="*/ 84147 h 326"/>
              <a:gd name="T30" fmla="*/ 82096 w 266"/>
              <a:gd name="T31" fmla="*/ 87303 h 326"/>
              <a:gd name="T32" fmla="*/ 74386 w 266"/>
              <a:gd name="T33" fmla="*/ 93614 h 326"/>
              <a:gd name="T34" fmla="*/ 72571 w 266"/>
              <a:gd name="T35" fmla="*/ 100451 h 326"/>
              <a:gd name="T36" fmla="*/ 78468 w 266"/>
              <a:gd name="T37" fmla="*/ 108865 h 326"/>
              <a:gd name="T38" fmla="*/ 85725 w 266"/>
              <a:gd name="T39" fmla="*/ 113073 h 326"/>
              <a:gd name="T40" fmla="*/ 97064 w 266"/>
              <a:gd name="T41" fmla="*/ 119384 h 326"/>
              <a:gd name="T42" fmla="*/ 111125 w 266"/>
              <a:gd name="T43" fmla="*/ 136213 h 326"/>
              <a:gd name="T44" fmla="*/ 113846 w 266"/>
              <a:gd name="T45" fmla="*/ 149887 h 326"/>
              <a:gd name="T46" fmla="*/ 99786 w 266"/>
              <a:gd name="T47" fmla="*/ 153043 h 326"/>
              <a:gd name="T48" fmla="*/ 93889 w 266"/>
              <a:gd name="T49" fmla="*/ 156724 h 326"/>
              <a:gd name="T50" fmla="*/ 89807 w 266"/>
              <a:gd name="T51" fmla="*/ 164087 h 326"/>
              <a:gd name="T52" fmla="*/ 85725 w 266"/>
              <a:gd name="T53" fmla="*/ 171450 h 326"/>
              <a:gd name="T54" fmla="*/ 77107 w 266"/>
              <a:gd name="T55" fmla="*/ 168820 h 326"/>
              <a:gd name="T56" fmla="*/ 75746 w 266"/>
              <a:gd name="T57" fmla="*/ 166191 h 326"/>
              <a:gd name="T58" fmla="*/ 69850 w 266"/>
              <a:gd name="T59" fmla="*/ 163035 h 326"/>
              <a:gd name="T60" fmla="*/ 63046 w 266"/>
              <a:gd name="T61" fmla="*/ 158302 h 326"/>
              <a:gd name="T62" fmla="*/ 57150 w 266"/>
              <a:gd name="T63" fmla="*/ 155146 h 326"/>
              <a:gd name="T64" fmla="*/ 44450 w 266"/>
              <a:gd name="T65" fmla="*/ 152517 h 326"/>
              <a:gd name="T66" fmla="*/ 28575 w 266"/>
              <a:gd name="T67" fmla="*/ 145680 h 326"/>
              <a:gd name="T68" fmla="*/ 24493 w 266"/>
              <a:gd name="T69" fmla="*/ 140947 h 326"/>
              <a:gd name="T70" fmla="*/ 24946 w 266"/>
              <a:gd name="T71" fmla="*/ 134636 h 326"/>
              <a:gd name="T72" fmla="*/ 31750 w 266"/>
              <a:gd name="T73" fmla="*/ 128325 h 326"/>
              <a:gd name="T74" fmla="*/ 26761 w 266"/>
              <a:gd name="T75" fmla="*/ 116228 h 326"/>
              <a:gd name="T76" fmla="*/ 15421 w 266"/>
              <a:gd name="T77" fmla="*/ 102029 h 326"/>
              <a:gd name="T78" fmla="*/ 5896 w 266"/>
              <a:gd name="T79" fmla="*/ 95717 h 326"/>
              <a:gd name="T80" fmla="*/ 1814 w 266"/>
              <a:gd name="T81" fmla="*/ 89932 h 326"/>
              <a:gd name="T82" fmla="*/ 8618 w 266"/>
              <a:gd name="T83" fmla="*/ 79940 h 326"/>
              <a:gd name="T84" fmla="*/ 24493 w 266"/>
              <a:gd name="T85" fmla="*/ 65214 h 326"/>
              <a:gd name="T86" fmla="*/ 33111 w 266"/>
              <a:gd name="T87" fmla="*/ 55222 h 326"/>
              <a:gd name="T88" fmla="*/ 39914 w 266"/>
              <a:gd name="T89" fmla="*/ 48385 h 326"/>
              <a:gd name="T90" fmla="*/ 49893 w 266"/>
              <a:gd name="T91" fmla="*/ 46281 h 326"/>
              <a:gd name="T92" fmla="*/ 65314 w 266"/>
              <a:gd name="T93" fmla="*/ 36814 h 326"/>
              <a:gd name="T94" fmla="*/ 76200 w 266"/>
              <a:gd name="T95" fmla="*/ 24192 h 326"/>
              <a:gd name="T96" fmla="*/ 86632 w 266"/>
              <a:gd name="T97" fmla="*/ 11044 h 326"/>
              <a:gd name="T98" fmla="*/ 99786 w 266"/>
              <a:gd name="T99" fmla="*/ 2104 h 326"/>
              <a:gd name="T100" fmla="*/ 107950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3" name="Freeform 273">
            <a:extLst>
              <a:ext uri="{FF2B5EF4-FFF2-40B4-BE49-F238E27FC236}">
                <a16:creationId xmlns:a16="http://schemas.microsoft.com/office/drawing/2014/main" id="{D7C8F4C8-6B45-49B4-8E4F-88EE211F4FE8}"/>
              </a:ext>
            </a:extLst>
          </p:cNvPr>
          <p:cNvSpPr>
            <a:spLocks/>
          </p:cNvSpPr>
          <p:nvPr>
            <p:custDataLst>
              <p:tags r:id="rId200"/>
            </p:custDataLst>
          </p:nvPr>
        </p:nvSpPr>
        <p:spPr bwMode="auto">
          <a:xfrm>
            <a:off x="19196620" y="6224278"/>
            <a:ext cx="437889" cy="262733"/>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4" name="Freeform 274">
            <a:extLst>
              <a:ext uri="{FF2B5EF4-FFF2-40B4-BE49-F238E27FC236}">
                <a16:creationId xmlns:a16="http://schemas.microsoft.com/office/drawing/2014/main" id="{C462AD7D-7A85-4182-B91D-C9EADF703CD7}"/>
              </a:ext>
            </a:extLst>
          </p:cNvPr>
          <p:cNvSpPr>
            <a:spLocks/>
          </p:cNvSpPr>
          <p:nvPr>
            <p:custDataLst>
              <p:tags r:id="rId201"/>
            </p:custDataLst>
          </p:nvPr>
        </p:nvSpPr>
        <p:spPr bwMode="auto">
          <a:xfrm>
            <a:off x="19654719" y="6342173"/>
            <a:ext cx="154945" cy="138102"/>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5" name="Freeform 275">
            <a:extLst>
              <a:ext uri="{FF2B5EF4-FFF2-40B4-BE49-F238E27FC236}">
                <a16:creationId xmlns:a16="http://schemas.microsoft.com/office/drawing/2014/main" id="{31CD27B6-7739-4FF6-9A7B-436366495C29}"/>
              </a:ext>
            </a:extLst>
          </p:cNvPr>
          <p:cNvSpPr>
            <a:spLocks/>
          </p:cNvSpPr>
          <p:nvPr>
            <p:custDataLst>
              <p:tags r:id="rId202"/>
            </p:custDataLst>
          </p:nvPr>
        </p:nvSpPr>
        <p:spPr bwMode="auto">
          <a:xfrm>
            <a:off x="19634508" y="6493748"/>
            <a:ext cx="282944" cy="353680"/>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6" name="Freeform 276">
            <a:extLst>
              <a:ext uri="{FF2B5EF4-FFF2-40B4-BE49-F238E27FC236}">
                <a16:creationId xmlns:a16="http://schemas.microsoft.com/office/drawing/2014/main" id="{5F6D961F-F381-41B8-941B-5B5CAB975FDB}"/>
              </a:ext>
            </a:extLst>
          </p:cNvPr>
          <p:cNvSpPr>
            <a:spLocks/>
          </p:cNvSpPr>
          <p:nvPr>
            <p:custDataLst>
              <p:tags r:id="rId203"/>
            </p:custDataLst>
          </p:nvPr>
        </p:nvSpPr>
        <p:spPr bwMode="auto">
          <a:xfrm>
            <a:off x="20308183" y="6739641"/>
            <a:ext cx="427783" cy="572624"/>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7" name="Freeform 277">
            <a:extLst>
              <a:ext uri="{FF2B5EF4-FFF2-40B4-BE49-F238E27FC236}">
                <a16:creationId xmlns:a16="http://schemas.microsoft.com/office/drawing/2014/main" id="{4220153F-DE02-4AF9-A216-A04E7CB0154D}"/>
              </a:ext>
            </a:extLst>
          </p:cNvPr>
          <p:cNvSpPr>
            <a:spLocks/>
          </p:cNvSpPr>
          <p:nvPr>
            <p:custDataLst>
              <p:tags r:id="rId204"/>
            </p:custDataLst>
          </p:nvPr>
        </p:nvSpPr>
        <p:spPr bwMode="auto">
          <a:xfrm>
            <a:off x="20483339" y="7271844"/>
            <a:ext cx="282944" cy="276207"/>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8" name="Freeform 278">
            <a:extLst>
              <a:ext uri="{FF2B5EF4-FFF2-40B4-BE49-F238E27FC236}">
                <a16:creationId xmlns:a16="http://schemas.microsoft.com/office/drawing/2014/main" id="{B663CF7A-9A3B-42E5-A6C7-C9C06EAF4537}"/>
              </a:ext>
            </a:extLst>
          </p:cNvPr>
          <p:cNvSpPr>
            <a:spLocks/>
          </p:cNvSpPr>
          <p:nvPr>
            <p:custDataLst>
              <p:tags r:id="rId205"/>
            </p:custDataLst>
          </p:nvPr>
        </p:nvSpPr>
        <p:spPr bwMode="auto">
          <a:xfrm>
            <a:off x="21335537" y="5651655"/>
            <a:ext cx="181892" cy="276207"/>
          </a:xfrm>
          <a:custGeom>
            <a:avLst/>
            <a:gdLst>
              <a:gd name="T0" fmla="*/ 7715 w 200"/>
              <a:gd name="T1" fmla="*/ 21696 h 246"/>
              <a:gd name="T2" fmla="*/ 12002 w 200"/>
              <a:gd name="T3" fmla="*/ 13758 h 246"/>
              <a:gd name="T4" fmla="*/ 16288 w 200"/>
              <a:gd name="T5" fmla="*/ 8467 h 246"/>
              <a:gd name="T6" fmla="*/ 21431 w 200"/>
              <a:gd name="T7" fmla="*/ 4763 h 246"/>
              <a:gd name="T8" fmla="*/ 31290 w 200"/>
              <a:gd name="T9" fmla="*/ 529 h 246"/>
              <a:gd name="T10" fmla="*/ 37719 w 200"/>
              <a:gd name="T11" fmla="*/ 6350 h 246"/>
              <a:gd name="T12" fmla="*/ 46292 w 200"/>
              <a:gd name="T13" fmla="*/ 17992 h 246"/>
              <a:gd name="T14" fmla="*/ 53578 w 200"/>
              <a:gd name="T15" fmla="*/ 26458 h 246"/>
              <a:gd name="T16" fmla="*/ 59579 w 200"/>
              <a:gd name="T17" fmla="*/ 30692 h 246"/>
              <a:gd name="T18" fmla="*/ 65151 w 200"/>
              <a:gd name="T19" fmla="*/ 33867 h 246"/>
              <a:gd name="T20" fmla="*/ 71152 w 200"/>
              <a:gd name="T21" fmla="*/ 35454 h 246"/>
              <a:gd name="T22" fmla="*/ 78867 w 200"/>
              <a:gd name="T23" fmla="*/ 50800 h 246"/>
              <a:gd name="T24" fmla="*/ 83582 w 200"/>
              <a:gd name="T25" fmla="*/ 72496 h 246"/>
              <a:gd name="T26" fmla="*/ 85296 w 200"/>
              <a:gd name="T27" fmla="*/ 87313 h 246"/>
              <a:gd name="T28" fmla="*/ 85725 w 200"/>
              <a:gd name="T29" fmla="*/ 97896 h 246"/>
              <a:gd name="T30" fmla="*/ 84868 w 200"/>
              <a:gd name="T31" fmla="*/ 104246 h 246"/>
              <a:gd name="T32" fmla="*/ 83582 w 200"/>
              <a:gd name="T33" fmla="*/ 109537 h 246"/>
              <a:gd name="T34" fmla="*/ 81010 w 200"/>
              <a:gd name="T35" fmla="*/ 113242 h 246"/>
              <a:gd name="T36" fmla="*/ 76724 w 200"/>
              <a:gd name="T37" fmla="*/ 116417 h 246"/>
              <a:gd name="T38" fmla="*/ 70295 w 200"/>
              <a:gd name="T39" fmla="*/ 118533 h 246"/>
              <a:gd name="T40" fmla="*/ 60008 w 200"/>
              <a:gd name="T41" fmla="*/ 118533 h 246"/>
              <a:gd name="T42" fmla="*/ 50578 w 200"/>
              <a:gd name="T43" fmla="*/ 121179 h 246"/>
              <a:gd name="T44" fmla="*/ 47577 w 200"/>
              <a:gd name="T45" fmla="*/ 124354 h 246"/>
              <a:gd name="T46" fmla="*/ 46292 w 200"/>
              <a:gd name="T47" fmla="*/ 128058 h 246"/>
              <a:gd name="T48" fmla="*/ 42005 w 200"/>
              <a:gd name="T49" fmla="*/ 129646 h 246"/>
              <a:gd name="T50" fmla="*/ 36433 w 200"/>
              <a:gd name="T51" fmla="*/ 127000 h 246"/>
              <a:gd name="T52" fmla="*/ 33004 w 200"/>
              <a:gd name="T53" fmla="*/ 121708 h 246"/>
              <a:gd name="T54" fmla="*/ 31290 w 200"/>
              <a:gd name="T55" fmla="*/ 114300 h 246"/>
              <a:gd name="T56" fmla="*/ 30861 w 200"/>
              <a:gd name="T57" fmla="*/ 101600 h 246"/>
              <a:gd name="T58" fmla="*/ 30432 w 200"/>
              <a:gd name="T59" fmla="*/ 88900 h 246"/>
              <a:gd name="T60" fmla="*/ 29575 w 200"/>
              <a:gd name="T61" fmla="*/ 81492 h 246"/>
              <a:gd name="T62" fmla="*/ 27432 w 200"/>
              <a:gd name="T63" fmla="*/ 75142 h 246"/>
              <a:gd name="T64" fmla="*/ 24003 w 200"/>
              <a:gd name="T65" fmla="*/ 70908 h 246"/>
              <a:gd name="T66" fmla="*/ 17145 w 200"/>
              <a:gd name="T67" fmla="*/ 66146 h 246"/>
              <a:gd name="T68" fmla="*/ 7715 w 200"/>
              <a:gd name="T69" fmla="*/ 60854 h 246"/>
              <a:gd name="T70" fmla="*/ 2572 w 200"/>
              <a:gd name="T71" fmla="*/ 56092 h 246"/>
              <a:gd name="T72" fmla="*/ 429 w 200"/>
              <a:gd name="T73" fmla="*/ 51858 h 246"/>
              <a:gd name="T74" fmla="*/ 429 w 200"/>
              <a:gd name="T75" fmla="*/ 46038 h 246"/>
              <a:gd name="T76" fmla="*/ 2143 w 200"/>
              <a:gd name="T77" fmla="*/ 41275 h 246"/>
              <a:gd name="T78" fmla="*/ 4286 w 200"/>
              <a:gd name="T79" fmla="*/ 35983 h 246"/>
              <a:gd name="T80" fmla="*/ 5572 w 200"/>
              <a:gd name="T81" fmla="*/ 29633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29" name="Freeform 279">
            <a:extLst>
              <a:ext uri="{FF2B5EF4-FFF2-40B4-BE49-F238E27FC236}">
                <a16:creationId xmlns:a16="http://schemas.microsoft.com/office/drawing/2014/main" id="{CF23940C-6F46-44A1-AD1B-F357E8CDECB4}"/>
              </a:ext>
            </a:extLst>
          </p:cNvPr>
          <p:cNvSpPr>
            <a:spLocks/>
          </p:cNvSpPr>
          <p:nvPr>
            <p:custDataLst>
              <p:tags r:id="rId206"/>
            </p:custDataLst>
          </p:nvPr>
        </p:nvSpPr>
        <p:spPr bwMode="auto">
          <a:xfrm>
            <a:off x="22541415" y="8403618"/>
            <a:ext cx="491783" cy="538940"/>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30" name="Freeform 280">
            <a:extLst>
              <a:ext uri="{FF2B5EF4-FFF2-40B4-BE49-F238E27FC236}">
                <a16:creationId xmlns:a16="http://schemas.microsoft.com/office/drawing/2014/main" id="{34869A12-249E-4673-A53E-DF4687ACF811}"/>
              </a:ext>
            </a:extLst>
          </p:cNvPr>
          <p:cNvSpPr>
            <a:spLocks/>
          </p:cNvSpPr>
          <p:nvPr>
            <p:custDataLst>
              <p:tags r:id="rId207"/>
            </p:custDataLst>
          </p:nvPr>
        </p:nvSpPr>
        <p:spPr bwMode="auto">
          <a:xfrm>
            <a:off x="22948990" y="8369934"/>
            <a:ext cx="225680" cy="272837"/>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31" name="Freeform 281">
            <a:extLst>
              <a:ext uri="{FF2B5EF4-FFF2-40B4-BE49-F238E27FC236}">
                <a16:creationId xmlns:a16="http://schemas.microsoft.com/office/drawing/2014/main" id="{C5EAC573-6102-4A55-8705-54E63C0696B8}"/>
              </a:ext>
            </a:extLst>
          </p:cNvPr>
          <p:cNvSpPr>
            <a:spLocks/>
          </p:cNvSpPr>
          <p:nvPr>
            <p:custDataLst>
              <p:tags r:id="rId208"/>
            </p:custDataLst>
          </p:nvPr>
        </p:nvSpPr>
        <p:spPr bwMode="auto">
          <a:xfrm>
            <a:off x="19290934" y="7591839"/>
            <a:ext cx="134735" cy="252629"/>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832" name="Group 282">
            <a:extLst>
              <a:ext uri="{FF2B5EF4-FFF2-40B4-BE49-F238E27FC236}">
                <a16:creationId xmlns:a16="http://schemas.microsoft.com/office/drawing/2014/main" id="{D4DD3CCE-91DB-460C-BC2A-C3DB557EEABC}"/>
              </a:ext>
            </a:extLst>
          </p:cNvPr>
          <p:cNvGrpSpPr>
            <a:grpSpLocks/>
          </p:cNvGrpSpPr>
          <p:nvPr>
            <p:custDataLst>
              <p:tags r:id="rId209"/>
            </p:custDataLst>
          </p:nvPr>
        </p:nvGrpSpPr>
        <p:grpSpPr bwMode="auto">
          <a:xfrm>
            <a:off x="21285012" y="6978794"/>
            <a:ext cx="495150" cy="933041"/>
            <a:chOff x="5062" y="2295"/>
            <a:chExt cx="177" cy="279"/>
          </a:xfrm>
          <a:solidFill>
            <a:schemeClr val="bg2">
              <a:lumMod val="50000"/>
              <a:alpha val="16000"/>
            </a:schemeClr>
          </a:solidFill>
        </p:grpSpPr>
        <p:sp>
          <p:nvSpPr>
            <p:cNvPr id="833" name="Freeform 283">
              <a:extLst>
                <a:ext uri="{FF2B5EF4-FFF2-40B4-BE49-F238E27FC236}">
                  <a16:creationId xmlns:a16="http://schemas.microsoft.com/office/drawing/2014/main" id="{FEC525B0-059E-4EB6-9F08-45E3A2997C04}"/>
                </a:ext>
              </a:extLst>
            </p:cNvPr>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grpFill/>
            <a:ln w="9525" cmpd="sng">
              <a:solidFill>
                <a:srgbClr val="FFFFFF">
                  <a:alpha val="47000"/>
                </a:srgbClr>
              </a:solidFill>
              <a:prstDash val="solid"/>
              <a:round/>
              <a:headEnd/>
              <a:tailEnd/>
            </a:ln>
          </p:spPr>
          <p:txBody>
            <a:bodyPr/>
            <a:lstStyle/>
            <a:p>
              <a:endParaRPr lang="es-ES" dirty="0"/>
            </a:p>
          </p:txBody>
        </p:sp>
        <p:sp>
          <p:nvSpPr>
            <p:cNvPr id="834" name="Freeform 284">
              <a:extLst>
                <a:ext uri="{FF2B5EF4-FFF2-40B4-BE49-F238E27FC236}">
                  <a16:creationId xmlns:a16="http://schemas.microsoft.com/office/drawing/2014/main" id="{10E9A546-938B-4672-8821-2BB178A5CE5F}"/>
                </a:ext>
              </a:extLst>
            </p:cNvPr>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grpFill/>
            <a:ln w="9525" cmpd="sng">
              <a:solidFill>
                <a:srgbClr val="FFFFFF">
                  <a:alpha val="47000"/>
                </a:srgbClr>
              </a:solidFill>
              <a:prstDash val="solid"/>
              <a:round/>
              <a:headEnd/>
              <a:tailEnd/>
            </a:ln>
          </p:spPr>
          <p:txBody>
            <a:bodyPr/>
            <a:lstStyle/>
            <a:p>
              <a:endParaRPr lang="es-ES" dirty="0"/>
            </a:p>
          </p:txBody>
        </p:sp>
        <p:sp>
          <p:nvSpPr>
            <p:cNvPr id="835" name="Freeform 285">
              <a:extLst>
                <a:ext uri="{FF2B5EF4-FFF2-40B4-BE49-F238E27FC236}">
                  <a16:creationId xmlns:a16="http://schemas.microsoft.com/office/drawing/2014/main" id="{8D2AACE2-8778-45DC-94F6-2DD7FCFFAB20}"/>
                </a:ext>
              </a:extLst>
            </p:cNvPr>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grpFill/>
            <a:ln w="9525" cmpd="sng">
              <a:solidFill>
                <a:srgbClr val="FFFFFF">
                  <a:alpha val="47000"/>
                </a:srgbClr>
              </a:solidFill>
              <a:prstDash val="solid"/>
              <a:round/>
              <a:headEnd/>
              <a:tailEnd/>
            </a:ln>
          </p:spPr>
          <p:txBody>
            <a:bodyPr/>
            <a:lstStyle/>
            <a:p>
              <a:endParaRPr lang="es-ES" dirty="0"/>
            </a:p>
          </p:txBody>
        </p:sp>
        <p:sp>
          <p:nvSpPr>
            <p:cNvPr id="836" name="Freeform 286">
              <a:extLst>
                <a:ext uri="{FF2B5EF4-FFF2-40B4-BE49-F238E27FC236}">
                  <a16:creationId xmlns:a16="http://schemas.microsoft.com/office/drawing/2014/main" id="{B0C2CE24-90B7-483E-BB04-BD7BF6B45DCF}"/>
                </a:ext>
              </a:extLst>
            </p:cNvPr>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grpFill/>
            <a:ln w="9525" cmpd="sng">
              <a:solidFill>
                <a:srgbClr val="FFFFFF">
                  <a:alpha val="47000"/>
                </a:srgbClr>
              </a:solidFill>
              <a:prstDash val="solid"/>
              <a:round/>
              <a:headEnd/>
              <a:tailEnd/>
            </a:ln>
          </p:spPr>
          <p:txBody>
            <a:bodyPr/>
            <a:lstStyle/>
            <a:p>
              <a:endParaRPr lang="es-ES" dirty="0"/>
            </a:p>
          </p:txBody>
        </p:sp>
        <p:sp>
          <p:nvSpPr>
            <p:cNvPr id="837" name="Freeform 287">
              <a:extLst>
                <a:ext uri="{FF2B5EF4-FFF2-40B4-BE49-F238E27FC236}">
                  <a16:creationId xmlns:a16="http://schemas.microsoft.com/office/drawing/2014/main" id="{0BA68611-BABE-40EE-B3F2-D136219F8F3D}"/>
                </a:ext>
              </a:extLst>
            </p:cNvPr>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grpFill/>
            <a:ln w="9525" cmpd="sng">
              <a:solidFill>
                <a:srgbClr val="FFFFFF">
                  <a:alpha val="47000"/>
                </a:srgbClr>
              </a:solidFill>
              <a:prstDash val="solid"/>
              <a:round/>
              <a:headEnd/>
              <a:tailEnd/>
            </a:ln>
          </p:spPr>
          <p:txBody>
            <a:bodyPr/>
            <a:lstStyle/>
            <a:p>
              <a:endParaRPr lang="es-ES" dirty="0"/>
            </a:p>
          </p:txBody>
        </p:sp>
        <p:sp>
          <p:nvSpPr>
            <p:cNvPr id="838" name="Freeform 288">
              <a:extLst>
                <a:ext uri="{FF2B5EF4-FFF2-40B4-BE49-F238E27FC236}">
                  <a16:creationId xmlns:a16="http://schemas.microsoft.com/office/drawing/2014/main" id="{9DD4748C-F7FA-452D-8C36-5F3685FF6F67}"/>
                </a:ext>
              </a:extLst>
            </p:cNvPr>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839" name="Freeform 289">
              <a:extLst>
                <a:ext uri="{FF2B5EF4-FFF2-40B4-BE49-F238E27FC236}">
                  <a16:creationId xmlns:a16="http://schemas.microsoft.com/office/drawing/2014/main" id="{A41323A1-D75E-431F-B5B6-B033FE9CDC20}"/>
                </a:ext>
              </a:extLst>
            </p:cNvPr>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grpFill/>
            <a:ln w="9525" cmpd="sng">
              <a:solidFill>
                <a:srgbClr val="FFFFFF">
                  <a:alpha val="47000"/>
                </a:srgbClr>
              </a:solidFill>
              <a:prstDash val="solid"/>
              <a:round/>
              <a:headEnd/>
              <a:tailEnd/>
            </a:ln>
          </p:spPr>
          <p:txBody>
            <a:bodyPr/>
            <a:lstStyle/>
            <a:p>
              <a:endParaRPr lang="es-ES" dirty="0"/>
            </a:p>
          </p:txBody>
        </p:sp>
        <p:sp>
          <p:nvSpPr>
            <p:cNvPr id="840" name="Freeform 290">
              <a:extLst>
                <a:ext uri="{FF2B5EF4-FFF2-40B4-BE49-F238E27FC236}">
                  <a16:creationId xmlns:a16="http://schemas.microsoft.com/office/drawing/2014/main" id="{B4B48F0A-21E1-42F5-B859-121A64E79FAF}"/>
                </a:ext>
              </a:extLst>
            </p:cNvPr>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grpFill/>
            <a:ln w="9525" cmpd="sng">
              <a:solidFill>
                <a:srgbClr val="FFFFFF">
                  <a:alpha val="47000"/>
                </a:srgbClr>
              </a:solidFill>
              <a:prstDash val="solid"/>
              <a:round/>
              <a:headEnd/>
              <a:tailEnd/>
            </a:ln>
          </p:spPr>
          <p:txBody>
            <a:bodyPr/>
            <a:lstStyle/>
            <a:p>
              <a:endParaRPr lang="es-ES" dirty="0"/>
            </a:p>
          </p:txBody>
        </p:sp>
        <p:sp>
          <p:nvSpPr>
            <p:cNvPr id="841" name="Freeform 291">
              <a:extLst>
                <a:ext uri="{FF2B5EF4-FFF2-40B4-BE49-F238E27FC236}">
                  <a16:creationId xmlns:a16="http://schemas.microsoft.com/office/drawing/2014/main" id="{A5854C4F-440E-4C21-A4FA-BE96A70137A4}"/>
                </a:ext>
              </a:extLst>
            </p:cNvPr>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grpFill/>
            <a:ln w="9525" cmpd="sng">
              <a:solidFill>
                <a:srgbClr val="FFFFFF">
                  <a:alpha val="47000"/>
                </a:srgbClr>
              </a:solidFill>
              <a:prstDash val="solid"/>
              <a:round/>
              <a:headEnd/>
              <a:tailEnd/>
            </a:ln>
          </p:spPr>
          <p:txBody>
            <a:bodyPr/>
            <a:lstStyle/>
            <a:p>
              <a:endParaRPr lang="es-ES" dirty="0"/>
            </a:p>
          </p:txBody>
        </p:sp>
        <p:sp>
          <p:nvSpPr>
            <p:cNvPr id="842" name="Freeform 292">
              <a:extLst>
                <a:ext uri="{FF2B5EF4-FFF2-40B4-BE49-F238E27FC236}">
                  <a16:creationId xmlns:a16="http://schemas.microsoft.com/office/drawing/2014/main" id="{D25972C6-5813-41A8-8D35-68D7538BA73D}"/>
                </a:ext>
              </a:extLst>
            </p:cNvPr>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grpFill/>
            <a:ln w="9525" cmpd="sng">
              <a:solidFill>
                <a:srgbClr val="FFFFFF">
                  <a:alpha val="47000"/>
                </a:srgbClr>
              </a:solidFill>
              <a:prstDash val="solid"/>
              <a:round/>
              <a:headEnd/>
              <a:tailEnd/>
            </a:ln>
          </p:spPr>
          <p:txBody>
            <a:bodyPr/>
            <a:lstStyle/>
            <a:p>
              <a:endParaRPr lang="es-ES" dirty="0"/>
            </a:p>
          </p:txBody>
        </p:sp>
        <p:sp>
          <p:nvSpPr>
            <p:cNvPr id="843" name="Freeform 293">
              <a:extLst>
                <a:ext uri="{FF2B5EF4-FFF2-40B4-BE49-F238E27FC236}">
                  <a16:creationId xmlns:a16="http://schemas.microsoft.com/office/drawing/2014/main" id="{3D189146-A29D-4EEC-8B77-16E9FF4D5677}"/>
                </a:ext>
              </a:extLst>
            </p:cNvPr>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grpFill/>
            <a:ln w="9525" cmpd="sng">
              <a:solidFill>
                <a:srgbClr val="FFFFFF">
                  <a:alpha val="47000"/>
                </a:srgbClr>
              </a:solidFill>
              <a:prstDash val="solid"/>
              <a:round/>
              <a:headEnd/>
              <a:tailEnd/>
            </a:ln>
          </p:spPr>
          <p:txBody>
            <a:bodyPr/>
            <a:lstStyle/>
            <a:p>
              <a:endParaRPr lang="es-ES" dirty="0"/>
            </a:p>
          </p:txBody>
        </p:sp>
        <p:sp>
          <p:nvSpPr>
            <p:cNvPr id="844" name="Freeform 294">
              <a:extLst>
                <a:ext uri="{FF2B5EF4-FFF2-40B4-BE49-F238E27FC236}">
                  <a16:creationId xmlns:a16="http://schemas.microsoft.com/office/drawing/2014/main" id="{71E2E803-0D5E-4B31-A503-D083DC393796}"/>
                </a:ext>
              </a:extLst>
            </p:cNvPr>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grpFill/>
            <a:ln w="9525" cmpd="sng">
              <a:solidFill>
                <a:srgbClr val="FFFFFF">
                  <a:alpha val="47000"/>
                </a:srgbClr>
              </a:solidFill>
              <a:prstDash val="solid"/>
              <a:round/>
              <a:headEnd/>
              <a:tailEnd/>
            </a:ln>
          </p:spPr>
          <p:txBody>
            <a:bodyPr/>
            <a:lstStyle/>
            <a:p>
              <a:endParaRPr lang="es-ES" dirty="0"/>
            </a:p>
          </p:txBody>
        </p:sp>
        <p:sp>
          <p:nvSpPr>
            <p:cNvPr id="845" name="Freeform 295">
              <a:extLst>
                <a:ext uri="{FF2B5EF4-FFF2-40B4-BE49-F238E27FC236}">
                  <a16:creationId xmlns:a16="http://schemas.microsoft.com/office/drawing/2014/main" id="{1A884ECC-BDE6-48C6-AC8B-2D11AE9401E2}"/>
                </a:ext>
              </a:extLst>
            </p:cNvPr>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grpFill/>
            <a:ln w="9525" cmpd="sng">
              <a:solidFill>
                <a:srgbClr val="FFFFFF">
                  <a:alpha val="47000"/>
                </a:srgbClr>
              </a:solidFill>
              <a:prstDash val="solid"/>
              <a:round/>
              <a:headEnd/>
              <a:tailEnd/>
            </a:ln>
          </p:spPr>
          <p:txBody>
            <a:bodyPr/>
            <a:lstStyle/>
            <a:p>
              <a:endParaRPr lang="es-ES" dirty="0"/>
            </a:p>
          </p:txBody>
        </p:sp>
        <p:sp>
          <p:nvSpPr>
            <p:cNvPr id="846" name="Freeform 296">
              <a:extLst>
                <a:ext uri="{FF2B5EF4-FFF2-40B4-BE49-F238E27FC236}">
                  <a16:creationId xmlns:a16="http://schemas.microsoft.com/office/drawing/2014/main" id="{7B8088F4-6BA0-4F6A-97A6-C7E4DC451457}"/>
                </a:ext>
              </a:extLst>
            </p:cNvPr>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grpFill/>
            <a:ln w="9525" cmpd="sng">
              <a:solidFill>
                <a:srgbClr val="FFFFFF">
                  <a:alpha val="47000"/>
                </a:srgbClr>
              </a:solidFill>
              <a:prstDash val="solid"/>
              <a:round/>
              <a:headEnd/>
              <a:tailEnd/>
            </a:ln>
          </p:spPr>
          <p:txBody>
            <a:bodyPr/>
            <a:lstStyle/>
            <a:p>
              <a:endParaRPr lang="es-ES" dirty="0"/>
            </a:p>
          </p:txBody>
        </p:sp>
        <p:sp>
          <p:nvSpPr>
            <p:cNvPr id="847" name="Freeform 297">
              <a:extLst>
                <a:ext uri="{FF2B5EF4-FFF2-40B4-BE49-F238E27FC236}">
                  <a16:creationId xmlns:a16="http://schemas.microsoft.com/office/drawing/2014/main" id="{6D9CAB57-E083-40FC-BDEF-D67AC713306C}"/>
                </a:ext>
              </a:extLst>
            </p:cNvPr>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grpFill/>
            <a:ln w="9525" cmpd="sng">
              <a:solidFill>
                <a:srgbClr val="FFFFFF">
                  <a:alpha val="47000"/>
                </a:srgbClr>
              </a:solidFill>
              <a:prstDash val="solid"/>
              <a:round/>
              <a:headEnd/>
              <a:tailEnd/>
            </a:ln>
          </p:spPr>
          <p:txBody>
            <a:bodyPr/>
            <a:lstStyle/>
            <a:p>
              <a:endParaRPr lang="es-ES" dirty="0"/>
            </a:p>
          </p:txBody>
        </p:sp>
        <p:sp>
          <p:nvSpPr>
            <p:cNvPr id="848" name="Line 298">
              <a:extLst>
                <a:ext uri="{FF2B5EF4-FFF2-40B4-BE49-F238E27FC236}">
                  <a16:creationId xmlns:a16="http://schemas.microsoft.com/office/drawing/2014/main" id="{06AD3D55-6DB6-4B2B-92CA-9015CEF5413B}"/>
                </a:ext>
              </a:extLst>
            </p:cNvPr>
            <p:cNvSpPr>
              <a:spLocks noChangeShapeType="1"/>
            </p:cNvSpPr>
            <p:nvPr/>
          </p:nvSpPr>
          <p:spPr bwMode="auto">
            <a:xfrm>
              <a:off x="5180" y="2449"/>
              <a:ext cx="1" cy="10"/>
            </a:xfrm>
            <a:prstGeom prst="line">
              <a:avLst/>
            </a:prstGeom>
            <a:grpFill/>
            <a:ln w="9525">
              <a:solidFill>
                <a:srgbClr val="FFFFFF">
                  <a:alpha val="47000"/>
                </a:srgbClr>
              </a:solidFill>
              <a:round/>
              <a:headEnd/>
              <a:tailEnd/>
            </a:ln>
          </p:spPr>
          <p:txBody>
            <a:bodyPr/>
            <a:lstStyle/>
            <a:p>
              <a:endParaRPr lang="es-ES" dirty="0"/>
            </a:p>
          </p:txBody>
        </p:sp>
        <p:sp>
          <p:nvSpPr>
            <p:cNvPr id="849" name="Freeform 299">
              <a:extLst>
                <a:ext uri="{FF2B5EF4-FFF2-40B4-BE49-F238E27FC236}">
                  <a16:creationId xmlns:a16="http://schemas.microsoft.com/office/drawing/2014/main" id="{1592042F-1A42-4F9C-8695-5E63494E4F20}"/>
                </a:ext>
              </a:extLst>
            </p:cNvPr>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grpFill/>
            <a:ln w="9525" cmpd="sng">
              <a:solidFill>
                <a:srgbClr val="FFFFFF">
                  <a:alpha val="47000"/>
                </a:srgbClr>
              </a:solidFill>
              <a:prstDash val="solid"/>
              <a:round/>
              <a:headEnd/>
              <a:tailEnd/>
            </a:ln>
          </p:spPr>
          <p:txBody>
            <a:bodyPr/>
            <a:lstStyle/>
            <a:p>
              <a:endParaRPr lang="es-ES" dirty="0"/>
            </a:p>
          </p:txBody>
        </p:sp>
        <p:sp>
          <p:nvSpPr>
            <p:cNvPr id="850" name="Line 300">
              <a:extLst>
                <a:ext uri="{FF2B5EF4-FFF2-40B4-BE49-F238E27FC236}">
                  <a16:creationId xmlns:a16="http://schemas.microsoft.com/office/drawing/2014/main" id="{2BD95B8D-6253-4834-8867-8F0E8370BE92}"/>
                </a:ext>
              </a:extLst>
            </p:cNvPr>
            <p:cNvSpPr>
              <a:spLocks noChangeShapeType="1"/>
            </p:cNvSpPr>
            <p:nvPr/>
          </p:nvSpPr>
          <p:spPr bwMode="auto">
            <a:xfrm flipH="1" flipV="1">
              <a:off x="5178" y="2447"/>
              <a:ext cx="6" cy="6"/>
            </a:xfrm>
            <a:prstGeom prst="line">
              <a:avLst/>
            </a:prstGeom>
            <a:grpFill/>
            <a:ln w="9525">
              <a:solidFill>
                <a:srgbClr val="FFFFFF">
                  <a:alpha val="47000"/>
                </a:srgbClr>
              </a:solidFill>
              <a:round/>
              <a:headEnd/>
              <a:tailEnd/>
            </a:ln>
          </p:spPr>
          <p:txBody>
            <a:bodyPr/>
            <a:lstStyle/>
            <a:p>
              <a:endParaRPr lang="es-ES" dirty="0"/>
            </a:p>
          </p:txBody>
        </p:sp>
        <p:sp>
          <p:nvSpPr>
            <p:cNvPr id="851" name="Freeform 301">
              <a:extLst>
                <a:ext uri="{FF2B5EF4-FFF2-40B4-BE49-F238E27FC236}">
                  <a16:creationId xmlns:a16="http://schemas.microsoft.com/office/drawing/2014/main" id="{1863068F-FD78-4869-B946-3C1AA7BC6ABE}"/>
                </a:ext>
              </a:extLst>
            </p:cNvPr>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grpFill/>
            <a:ln w="9525" cmpd="sng">
              <a:solidFill>
                <a:srgbClr val="FFFFFF">
                  <a:alpha val="47000"/>
                </a:srgbClr>
              </a:solidFill>
              <a:prstDash val="solid"/>
              <a:round/>
              <a:headEnd/>
              <a:tailEnd/>
            </a:ln>
          </p:spPr>
          <p:txBody>
            <a:bodyPr/>
            <a:lstStyle/>
            <a:p>
              <a:endParaRPr lang="es-ES" dirty="0"/>
            </a:p>
          </p:txBody>
        </p:sp>
        <p:sp>
          <p:nvSpPr>
            <p:cNvPr id="852" name="Freeform 302">
              <a:extLst>
                <a:ext uri="{FF2B5EF4-FFF2-40B4-BE49-F238E27FC236}">
                  <a16:creationId xmlns:a16="http://schemas.microsoft.com/office/drawing/2014/main" id="{CDAAAE3F-AD8B-43EA-A884-6DB15D387D9A}"/>
                </a:ext>
              </a:extLst>
            </p:cNvPr>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853" name="Freeform 303">
              <a:extLst>
                <a:ext uri="{FF2B5EF4-FFF2-40B4-BE49-F238E27FC236}">
                  <a16:creationId xmlns:a16="http://schemas.microsoft.com/office/drawing/2014/main" id="{738A21D0-C246-42FE-8C38-C81661D9DBEE}"/>
                </a:ext>
              </a:extLst>
            </p:cNvPr>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grpFill/>
            <a:ln w="9525" cmpd="sng">
              <a:solidFill>
                <a:srgbClr val="FFFFFF">
                  <a:alpha val="47000"/>
                </a:srgbClr>
              </a:solidFill>
              <a:prstDash val="solid"/>
              <a:round/>
              <a:headEnd/>
              <a:tailEnd/>
            </a:ln>
          </p:spPr>
          <p:txBody>
            <a:bodyPr/>
            <a:lstStyle/>
            <a:p>
              <a:endParaRPr lang="es-ES" dirty="0"/>
            </a:p>
          </p:txBody>
        </p:sp>
        <p:sp>
          <p:nvSpPr>
            <p:cNvPr id="854" name="Freeform 304">
              <a:extLst>
                <a:ext uri="{FF2B5EF4-FFF2-40B4-BE49-F238E27FC236}">
                  <a16:creationId xmlns:a16="http://schemas.microsoft.com/office/drawing/2014/main" id="{83E8F0FD-BB27-4256-83F4-6716EFDC0606}"/>
                </a:ext>
              </a:extLst>
            </p:cNvPr>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grpFill/>
            <a:ln w="9525" cmpd="sng">
              <a:solidFill>
                <a:srgbClr val="FFFFFF">
                  <a:alpha val="47000"/>
                </a:srgbClr>
              </a:solidFill>
              <a:prstDash val="solid"/>
              <a:round/>
              <a:headEnd/>
              <a:tailEnd/>
            </a:ln>
          </p:spPr>
          <p:txBody>
            <a:bodyPr/>
            <a:lstStyle/>
            <a:p>
              <a:endParaRPr lang="es-ES" dirty="0"/>
            </a:p>
          </p:txBody>
        </p:sp>
        <p:sp>
          <p:nvSpPr>
            <p:cNvPr id="855" name="Freeform 305">
              <a:extLst>
                <a:ext uri="{FF2B5EF4-FFF2-40B4-BE49-F238E27FC236}">
                  <a16:creationId xmlns:a16="http://schemas.microsoft.com/office/drawing/2014/main" id="{2B1DAC07-886D-4295-A7F4-DD64C21CFFBD}"/>
                </a:ext>
              </a:extLst>
            </p:cNvPr>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grpFill/>
            <a:ln w="9525" cmpd="sng">
              <a:solidFill>
                <a:srgbClr val="FFFFFF">
                  <a:alpha val="47000"/>
                </a:srgbClr>
              </a:solidFill>
              <a:prstDash val="solid"/>
              <a:round/>
              <a:headEnd/>
              <a:tailEnd/>
            </a:ln>
          </p:spPr>
          <p:txBody>
            <a:bodyPr/>
            <a:lstStyle/>
            <a:p>
              <a:endParaRPr lang="es-ES" dirty="0"/>
            </a:p>
          </p:txBody>
        </p:sp>
        <p:sp>
          <p:nvSpPr>
            <p:cNvPr id="856" name="Line 306">
              <a:extLst>
                <a:ext uri="{FF2B5EF4-FFF2-40B4-BE49-F238E27FC236}">
                  <a16:creationId xmlns:a16="http://schemas.microsoft.com/office/drawing/2014/main" id="{20AE33E2-3B2C-481A-A3C7-1EA93F35B4D3}"/>
                </a:ext>
              </a:extLst>
            </p:cNvPr>
            <p:cNvSpPr>
              <a:spLocks noChangeShapeType="1"/>
            </p:cNvSpPr>
            <p:nvPr/>
          </p:nvSpPr>
          <p:spPr bwMode="auto">
            <a:xfrm flipV="1">
              <a:off x="5191" y="2516"/>
              <a:ext cx="6" cy="2"/>
            </a:xfrm>
            <a:prstGeom prst="line">
              <a:avLst/>
            </a:prstGeom>
            <a:grpFill/>
            <a:ln w="9525">
              <a:solidFill>
                <a:srgbClr val="FFFFFF">
                  <a:alpha val="47000"/>
                </a:srgbClr>
              </a:solidFill>
              <a:round/>
              <a:headEnd/>
              <a:tailEnd/>
            </a:ln>
          </p:spPr>
          <p:txBody>
            <a:bodyPr/>
            <a:lstStyle/>
            <a:p>
              <a:endParaRPr lang="es-ES" dirty="0"/>
            </a:p>
          </p:txBody>
        </p:sp>
      </p:grpSp>
      <p:sp>
        <p:nvSpPr>
          <p:cNvPr id="857" name="Freeform 307">
            <a:extLst>
              <a:ext uri="{FF2B5EF4-FFF2-40B4-BE49-F238E27FC236}">
                <a16:creationId xmlns:a16="http://schemas.microsoft.com/office/drawing/2014/main" id="{D59E438B-F3F3-4053-B7ED-C9541A894A5E}"/>
              </a:ext>
            </a:extLst>
          </p:cNvPr>
          <p:cNvSpPr>
            <a:spLocks/>
          </p:cNvSpPr>
          <p:nvPr>
            <p:custDataLst>
              <p:tags r:id="rId210"/>
            </p:custDataLst>
          </p:nvPr>
        </p:nvSpPr>
        <p:spPr bwMode="auto">
          <a:xfrm>
            <a:off x="22015949" y="8716876"/>
            <a:ext cx="30316" cy="117894"/>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58" name="Freeform 308">
            <a:extLst>
              <a:ext uri="{FF2B5EF4-FFF2-40B4-BE49-F238E27FC236}">
                <a16:creationId xmlns:a16="http://schemas.microsoft.com/office/drawing/2014/main" id="{120B8670-F9EE-499B-9838-7697715A0348}"/>
              </a:ext>
            </a:extLst>
          </p:cNvPr>
          <p:cNvSpPr>
            <a:spLocks/>
          </p:cNvSpPr>
          <p:nvPr>
            <p:custDataLst>
              <p:tags r:id="rId211"/>
            </p:custDataLst>
          </p:nvPr>
        </p:nvSpPr>
        <p:spPr bwMode="auto">
          <a:xfrm>
            <a:off x="22177631" y="8588878"/>
            <a:ext cx="47157" cy="124631"/>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59" name="Freeform 309">
            <a:extLst>
              <a:ext uri="{FF2B5EF4-FFF2-40B4-BE49-F238E27FC236}">
                <a16:creationId xmlns:a16="http://schemas.microsoft.com/office/drawing/2014/main" id="{D0919BF2-A466-49A7-ABD7-AAB42ED4DD2A}"/>
              </a:ext>
            </a:extLst>
          </p:cNvPr>
          <p:cNvSpPr>
            <a:spLocks/>
          </p:cNvSpPr>
          <p:nvPr>
            <p:custDataLst>
              <p:tags r:id="rId212"/>
            </p:custDataLst>
          </p:nvPr>
        </p:nvSpPr>
        <p:spPr bwMode="auto">
          <a:xfrm>
            <a:off x="22278682" y="8332881"/>
            <a:ext cx="50527" cy="121262"/>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0" name="Freeform 310">
            <a:extLst>
              <a:ext uri="{FF2B5EF4-FFF2-40B4-BE49-F238E27FC236}">
                <a16:creationId xmlns:a16="http://schemas.microsoft.com/office/drawing/2014/main" id="{601407D2-6B07-40BB-90B7-3B0C1C7D172D}"/>
              </a:ext>
            </a:extLst>
          </p:cNvPr>
          <p:cNvSpPr>
            <a:spLocks/>
          </p:cNvSpPr>
          <p:nvPr>
            <p:custDataLst>
              <p:tags r:id="rId213"/>
            </p:custDataLst>
          </p:nvPr>
        </p:nvSpPr>
        <p:spPr bwMode="auto">
          <a:xfrm>
            <a:off x="22244998" y="8268883"/>
            <a:ext cx="53894" cy="121262"/>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1" name="Freeform 311">
            <a:extLst>
              <a:ext uri="{FF2B5EF4-FFF2-40B4-BE49-F238E27FC236}">
                <a16:creationId xmlns:a16="http://schemas.microsoft.com/office/drawing/2014/main" id="{BDB1FD0F-94BE-430D-83A9-2EE75DD0CFDE}"/>
              </a:ext>
            </a:extLst>
          </p:cNvPr>
          <p:cNvSpPr>
            <a:spLocks/>
          </p:cNvSpPr>
          <p:nvPr>
            <p:custDataLst>
              <p:tags r:id="rId214"/>
            </p:custDataLst>
          </p:nvPr>
        </p:nvSpPr>
        <p:spPr bwMode="auto">
          <a:xfrm>
            <a:off x="21874477" y="8049938"/>
            <a:ext cx="16843" cy="121262"/>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2" name="Freeform 312">
            <a:extLst>
              <a:ext uri="{FF2B5EF4-FFF2-40B4-BE49-F238E27FC236}">
                <a16:creationId xmlns:a16="http://schemas.microsoft.com/office/drawing/2014/main" id="{6C9F3CD4-9B59-433F-BB04-DB5C8FF07C91}"/>
              </a:ext>
            </a:extLst>
          </p:cNvPr>
          <p:cNvSpPr>
            <a:spLocks/>
          </p:cNvSpPr>
          <p:nvPr>
            <p:custDataLst>
              <p:tags r:id="rId215"/>
            </p:custDataLst>
          </p:nvPr>
        </p:nvSpPr>
        <p:spPr bwMode="auto">
          <a:xfrm>
            <a:off x="21719532" y="8336251"/>
            <a:ext cx="64000" cy="124629"/>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3" name="Freeform 313">
            <a:extLst>
              <a:ext uri="{FF2B5EF4-FFF2-40B4-BE49-F238E27FC236}">
                <a16:creationId xmlns:a16="http://schemas.microsoft.com/office/drawing/2014/main" id="{111B50AE-0F8E-4A74-A93E-2438C5E46359}"/>
              </a:ext>
            </a:extLst>
          </p:cNvPr>
          <p:cNvSpPr>
            <a:spLocks/>
          </p:cNvSpPr>
          <p:nvPr>
            <p:custDataLst>
              <p:tags r:id="rId216"/>
            </p:custDataLst>
          </p:nvPr>
        </p:nvSpPr>
        <p:spPr bwMode="auto">
          <a:xfrm>
            <a:off x="21736375" y="8730350"/>
            <a:ext cx="40421" cy="117894"/>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4" name="Freeform 314">
            <a:extLst>
              <a:ext uri="{FF2B5EF4-FFF2-40B4-BE49-F238E27FC236}">
                <a16:creationId xmlns:a16="http://schemas.microsoft.com/office/drawing/2014/main" id="{B113ED6C-B9DD-4DCC-B8FD-BB508270EAC6}"/>
              </a:ext>
            </a:extLst>
          </p:cNvPr>
          <p:cNvSpPr>
            <a:spLocks/>
          </p:cNvSpPr>
          <p:nvPr>
            <p:custDataLst>
              <p:tags r:id="rId217"/>
            </p:custDataLst>
          </p:nvPr>
        </p:nvSpPr>
        <p:spPr bwMode="auto">
          <a:xfrm>
            <a:off x="21975528" y="8346355"/>
            <a:ext cx="23580" cy="121262"/>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5" name="Freeform 315">
            <a:extLst>
              <a:ext uri="{FF2B5EF4-FFF2-40B4-BE49-F238E27FC236}">
                <a16:creationId xmlns:a16="http://schemas.microsoft.com/office/drawing/2014/main" id="{04D79FEA-C150-468A-86EA-76F3A4314A68}"/>
              </a:ext>
            </a:extLst>
          </p:cNvPr>
          <p:cNvSpPr>
            <a:spLocks/>
          </p:cNvSpPr>
          <p:nvPr>
            <p:custDataLst>
              <p:tags r:id="rId218"/>
            </p:custDataLst>
          </p:nvPr>
        </p:nvSpPr>
        <p:spPr bwMode="auto">
          <a:xfrm>
            <a:off x="21679111" y="8336251"/>
            <a:ext cx="40421" cy="124629"/>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6" name="Freeform 316">
            <a:extLst>
              <a:ext uri="{FF2B5EF4-FFF2-40B4-BE49-F238E27FC236}">
                <a16:creationId xmlns:a16="http://schemas.microsoft.com/office/drawing/2014/main" id="{4F56D33F-F675-4D9F-91D7-B522FF4E58A2}"/>
              </a:ext>
            </a:extLst>
          </p:cNvPr>
          <p:cNvSpPr>
            <a:spLocks/>
          </p:cNvSpPr>
          <p:nvPr>
            <p:custDataLst>
              <p:tags r:id="rId219"/>
            </p:custDataLst>
          </p:nvPr>
        </p:nvSpPr>
        <p:spPr bwMode="auto">
          <a:xfrm>
            <a:off x="21773426" y="8437302"/>
            <a:ext cx="64000" cy="121262"/>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7" name="Freeform 317">
            <a:extLst>
              <a:ext uri="{FF2B5EF4-FFF2-40B4-BE49-F238E27FC236}">
                <a16:creationId xmlns:a16="http://schemas.microsoft.com/office/drawing/2014/main" id="{B35F39B3-1094-4C65-90FD-0382B07C7E79}"/>
              </a:ext>
            </a:extLst>
          </p:cNvPr>
          <p:cNvSpPr>
            <a:spLocks/>
          </p:cNvSpPr>
          <p:nvPr>
            <p:custDataLst>
              <p:tags r:id="rId220"/>
            </p:custDataLst>
          </p:nvPr>
        </p:nvSpPr>
        <p:spPr bwMode="auto">
          <a:xfrm>
            <a:off x="21352380" y="8868454"/>
            <a:ext cx="97682" cy="124629"/>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8" name="Freeform 318">
            <a:extLst>
              <a:ext uri="{FF2B5EF4-FFF2-40B4-BE49-F238E27FC236}">
                <a16:creationId xmlns:a16="http://schemas.microsoft.com/office/drawing/2014/main" id="{42923A48-9F1C-49E2-B0B7-CEDED441A065}"/>
              </a:ext>
            </a:extLst>
          </p:cNvPr>
          <p:cNvSpPr>
            <a:spLocks/>
          </p:cNvSpPr>
          <p:nvPr>
            <p:custDataLst>
              <p:tags r:id="rId221"/>
            </p:custDataLst>
          </p:nvPr>
        </p:nvSpPr>
        <p:spPr bwMode="auto">
          <a:xfrm>
            <a:off x="21561219" y="8949295"/>
            <a:ext cx="30314" cy="124629"/>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69" name="Freeform 319">
            <a:extLst>
              <a:ext uri="{FF2B5EF4-FFF2-40B4-BE49-F238E27FC236}">
                <a16:creationId xmlns:a16="http://schemas.microsoft.com/office/drawing/2014/main" id="{20CCB5F7-9920-4256-A4E9-31DE7E0E4CCD}"/>
              </a:ext>
            </a:extLst>
          </p:cNvPr>
          <p:cNvSpPr>
            <a:spLocks/>
          </p:cNvSpPr>
          <p:nvPr>
            <p:custDataLst>
              <p:tags r:id="rId222"/>
            </p:custDataLst>
          </p:nvPr>
        </p:nvSpPr>
        <p:spPr bwMode="auto">
          <a:xfrm>
            <a:off x="21207539" y="8804454"/>
            <a:ext cx="77474" cy="117894"/>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70" name="Freeform 320">
            <a:extLst>
              <a:ext uri="{FF2B5EF4-FFF2-40B4-BE49-F238E27FC236}">
                <a16:creationId xmlns:a16="http://schemas.microsoft.com/office/drawing/2014/main" id="{EFAC214A-C1EA-4695-9383-37D457A57F0B}"/>
              </a:ext>
            </a:extLst>
          </p:cNvPr>
          <p:cNvSpPr>
            <a:spLocks/>
          </p:cNvSpPr>
          <p:nvPr>
            <p:custDataLst>
              <p:tags r:id="rId223"/>
            </p:custDataLst>
          </p:nvPr>
        </p:nvSpPr>
        <p:spPr bwMode="auto">
          <a:xfrm>
            <a:off x="21301853" y="8774140"/>
            <a:ext cx="84210" cy="117892"/>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71" name="Freeform 321">
            <a:extLst>
              <a:ext uri="{FF2B5EF4-FFF2-40B4-BE49-F238E27FC236}">
                <a16:creationId xmlns:a16="http://schemas.microsoft.com/office/drawing/2014/main" id="{B35D7F88-76BF-45A6-AC70-ED9729F90918}"/>
              </a:ext>
            </a:extLst>
          </p:cNvPr>
          <p:cNvSpPr>
            <a:spLocks/>
          </p:cNvSpPr>
          <p:nvPr>
            <p:custDataLst>
              <p:tags r:id="rId224"/>
            </p:custDataLst>
          </p:nvPr>
        </p:nvSpPr>
        <p:spPr bwMode="auto">
          <a:xfrm>
            <a:off x="21413010" y="8794350"/>
            <a:ext cx="77472" cy="124629"/>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72" name="Freeform 322">
            <a:extLst>
              <a:ext uri="{FF2B5EF4-FFF2-40B4-BE49-F238E27FC236}">
                <a16:creationId xmlns:a16="http://schemas.microsoft.com/office/drawing/2014/main" id="{A126764F-20F0-4D5C-9212-04B01DF85055}"/>
              </a:ext>
            </a:extLst>
          </p:cNvPr>
          <p:cNvSpPr>
            <a:spLocks/>
          </p:cNvSpPr>
          <p:nvPr>
            <p:custDataLst>
              <p:tags r:id="rId225"/>
            </p:custDataLst>
          </p:nvPr>
        </p:nvSpPr>
        <p:spPr bwMode="auto">
          <a:xfrm>
            <a:off x="21524166" y="8804454"/>
            <a:ext cx="53894" cy="117894"/>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73" name="Freeform 323">
            <a:extLst>
              <a:ext uri="{FF2B5EF4-FFF2-40B4-BE49-F238E27FC236}">
                <a16:creationId xmlns:a16="http://schemas.microsoft.com/office/drawing/2014/main" id="{B7CA2297-1200-42FE-8670-A098C7443A5E}"/>
              </a:ext>
            </a:extLst>
          </p:cNvPr>
          <p:cNvSpPr>
            <a:spLocks/>
          </p:cNvSpPr>
          <p:nvPr>
            <p:custDataLst>
              <p:tags r:id="rId226"/>
            </p:custDataLst>
          </p:nvPr>
        </p:nvSpPr>
        <p:spPr bwMode="auto">
          <a:xfrm>
            <a:off x="21679111" y="8787613"/>
            <a:ext cx="3369" cy="117892"/>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74" name="Freeform 324">
            <a:extLst>
              <a:ext uri="{FF2B5EF4-FFF2-40B4-BE49-F238E27FC236}">
                <a16:creationId xmlns:a16="http://schemas.microsoft.com/office/drawing/2014/main" id="{294BCB9D-9936-4C35-A713-C1BEF3D9C387}"/>
              </a:ext>
            </a:extLst>
          </p:cNvPr>
          <p:cNvSpPr>
            <a:spLocks/>
          </p:cNvSpPr>
          <p:nvPr>
            <p:custDataLst>
              <p:tags r:id="rId227"/>
            </p:custDataLst>
          </p:nvPr>
        </p:nvSpPr>
        <p:spPr bwMode="auto">
          <a:xfrm>
            <a:off x="20776387" y="8393512"/>
            <a:ext cx="43790" cy="124631"/>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75" name="Freeform 325">
            <a:extLst>
              <a:ext uri="{FF2B5EF4-FFF2-40B4-BE49-F238E27FC236}">
                <a16:creationId xmlns:a16="http://schemas.microsoft.com/office/drawing/2014/main" id="{D5378D8C-BD99-41AC-A8E5-7119A677F83A}"/>
              </a:ext>
            </a:extLst>
          </p:cNvPr>
          <p:cNvSpPr>
            <a:spLocks/>
          </p:cNvSpPr>
          <p:nvPr>
            <p:custDataLst>
              <p:tags r:id="rId228"/>
            </p:custDataLst>
          </p:nvPr>
        </p:nvSpPr>
        <p:spPr bwMode="auto">
          <a:xfrm>
            <a:off x="20661862" y="8336251"/>
            <a:ext cx="64000" cy="124629"/>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76" name="Freeform 326">
            <a:extLst>
              <a:ext uri="{FF2B5EF4-FFF2-40B4-BE49-F238E27FC236}">
                <a16:creationId xmlns:a16="http://schemas.microsoft.com/office/drawing/2014/main" id="{53D67544-C434-445C-A2E6-251B186122E8}"/>
              </a:ext>
            </a:extLst>
          </p:cNvPr>
          <p:cNvSpPr>
            <a:spLocks/>
          </p:cNvSpPr>
          <p:nvPr>
            <p:custDataLst>
              <p:tags r:id="rId229"/>
            </p:custDataLst>
          </p:nvPr>
        </p:nvSpPr>
        <p:spPr bwMode="auto">
          <a:xfrm>
            <a:off x="20311551" y="8302567"/>
            <a:ext cx="16843" cy="121262"/>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77" name="Line 327" descr="Horizontal dunkel">
            <a:extLst>
              <a:ext uri="{FF2B5EF4-FFF2-40B4-BE49-F238E27FC236}">
                <a16:creationId xmlns:a16="http://schemas.microsoft.com/office/drawing/2014/main" id="{B75C61E6-1D69-4222-8FFF-16263291A71E}"/>
              </a:ext>
            </a:extLst>
          </p:cNvPr>
          <p:cNvSpPr>
            <a:spLocks noChangeShapeType="1"/>
          </p:cNvSpPr>
          <p:nvPr>
            <p:custDataLst>
              <p:tags r:id="rId230"/>
            </p:custDataLst>
          </p:nvPr>
        </p:nvSpPr>
        <p:spPr bwMode="auto">
          <a:xfrm>
            <a:off x="20365445" y="8380039"/>
            <a:ext cx="10106" cy="13474"/>
          </a:xfrm>
          <a:prstGeom prst="line">
            <a:avLst/>
          </a:prstGeom>
          <a:noFill/>
          <a:ln w="9525">
            <a:solidFill>
              <a:srgbClr val="FFFFFF">
                <a:alpha val="47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878" name="Freeform 328">
            <a:extLst>
              <a:ext uri="{FF2B5EF4-FFF2-40B4-BE49-F238E27FC236}">
                <a16:creationId xmlns:a16="http://schemas.microsoft.com/office/drawing/2014/main" id="{92D08F63-EAA7-47E0-8933-12C6D0262992}"/>
              </a:ext>
            </a:extLst>
          </p:cNvPr>
          <p:cNvSpPr>
            <a:spLocks/>
          </p:cNvSpPr>
          <p:nvPr>
            <p:custDataLst>
              <p:tags r:id="rId231"/>
            </p:custDataLst>
          </p:nvPr>
        </p:nvSpPr>
        <p:spPr bwMode="auto">
          <a:xfrm>
            <a:off x="20358708" y="8380039"/>
            <a:ext cx="16843" cy="121262"/>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79" name="Freeform 329">
            <a:extLst>
              <a:ext uri="{FF2B5EF4-FFF2-40B4-BE49-F238E27FC236}">
                <a16:creationId xmlns:a16="http://schemas.microsoft.com/office/drawing/2014/main" id="{2E311D9D-E0CE-4A23-9D6F-87587F9657B2}"/>
              </a:ext>
            </a:extLst>
          </p:cNvPr>
          <p:cNvSpPr>
            <a:spLocks/>
          </p:cNvSpPr>
          <p:nvPr>
            <p:custDataLst>
              <p:tags r:id="rId232"/>
            </p:custDataLst>
          </p:nvPr>
        </p:nvSpPr>
        <p:spPr bwMode="auto">
          <a:xfrm>
            <a:off x="20149869" y="8049938"/>
            <a:ext cx="47157" cy="121262"/>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0" name="Freeform 330">
            <a:extLst>
              <a:ext uri="{FF2B5EF4-FFF2-40B4-BE49-F238E27FC236}">
                <a16:creationId xmlns:a16="http://schemas.microsoft.com/office/drawing/2014/main" id="{BCEBCB01-4A51-4D05-9F85-3C05833097A0}"/>
              </a:ext>
            </a:extLst>
          </p:cNvPr>
          <p:cNvSpPr>
            <a:spLocks/>
          </p:cNvSpPr>
          <p:nvPr>
            <p:custDataLst>
              <p:tags r:id="rId233"/>
            </p:custDataLst>
          </p:nvPr>
        </p:nvSpPr>
        <p:spPr bwMode="auto">
          <a:xfrm>
            <a:off x="21271539" y="8821297"/>
            <a:ext cx="23578" cy="121262"/>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1" name="Freeform 331">
            <a:extLst>
              <a:ext uri="{FF2B5EF4-FFF2-40B4-BE49-F238E27FC236}">
                <a16:creationId xmlns:a16="http://schemas.microsoft.com/office/drawing/2014/main" id="{B87A0662-269C-4370-B04C-7DE32C47C7D2}"/>
              </a:ext>
            </a:extLst>
          </p:cNvPr>
          <p:cNvSpPr>
            <a:spLocks/>
          </p:cNvSpPr>
          <p:nvPr>
            <p:custDataLst>
              <p:tags r:id="rId234"/>
            </p:custDataLst>
          </p:nvPr>
        </p:nvSpPr>
        <p:spPr bwMode="auto">
          <a:xfrm>
            <a:off x="22366260" y="8730350"/>
            <a:ext cx="60631" cy="117894"/>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2" name="Freeform 332">
            <a:extLst>
              <a:ext uri="{FF2B5EF4-FFF2-40B4-BE49-F238E27FC236}">
                <a16:creationId xmlns:a16="http://schemas.microsoft.com/office/drawing/2014/main" id="{AFA0F1AA-FDAD-4C9D-901A-44B73BED9826}"/>
              </a:ext>
            </a:extLst>
          </p:cNvPr>
          <p:cNvSpPr>
            <a:spLocks/>
          </p:cNvSpPr>
          <p:nvPr>
            <p:custDataLst>
              <p:tags r:id="rId235"/>
            </p:custDataLst>
          </p:nvPr>
        </p:nvSpPr>
        <p:spPr bwMode="auto">
          <a:xfrm>
            <a:off x="20112818" y="7844468"/>
            <a:ext cx="582728" cy="781463"/>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3" name="Freeform 333">
            <a:extLst>
              <a:ext uri="{FF2B5EF4-FFF2-40B4-BE49-F238E27FC236}">
                <a16:creationId xmlns:a16="http://schemas.microsoft.com/office/drawing/2014/main" id="{D3E7371F-4E6F-49C4-A2C5-B13AFEDDEFBF}"/>
              </a:ext>
            </a:extLst>
          </p:cNvPr>
          <p:cNvSpPr>
            <a:spLocks/>
          </p:cNvSpPr>
          <p:nvPr>
            <p:custDataLst>
              <p:tags r:id="rId236"/>
            </p:custDataLst>
          </p:nvPr>
        </p:nvSpPr>
        <p:spPr bwMode="auto">
          <a:xfrm>
            <a:off x="20837017" y="7948887"/>
            <a:ext cx="538940" cy="545677"/>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4" name="Freeform 334">
            <a:extLst>
              <a:ext uri="{FF2B5EF4-FFF2-40B4-BE49-F238E27FC236}">
                <a16:creationId xmlns:a16="http://schemas.microsoft.com/office/drawing/2014/main" id="{1289F504-B194-4BB7-9AA3-18C61ECD87E2}"/>
              </a:ext>
            </a:extLst>
          </p:cNvPr>
          <p:cNvSpPr>
            <a:spLocks/>
          </p:cNvSpPr>
          <p:nvPr>
            <p:custDataLst>
              <p:tags r:id="rId237"/>
            </p:custDataLst>
          </p:nvPr>
        </p:nvSpPr>
        <p:spPr bwMode="auto">
          <a:xfrm>
            <a:off x="21591533" y="8811191"/>
            <a:ext cx="195366" cy="121262"/>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5" name="Freeform 335">
            <a:extLst>
              <a:ext uri="{FF2B5EF4-FFF2-40B4-BE49-F238E27FC236}">
                <a16:creationId xmlns:a16="http://schemas.microsoft.com/office/drawing/2014/main" id="{7AB5BD00-652A-4053-876D-6FC0B6EE1669}"/>
              </a:ext>
            </a:extLst>
          </p:cNvPr>
          <p:cNvSpPr>
            <a:spLocks/>
          </p:cNvSpPr>
          <p:nvPr>
            <p:custDataLst>
              <p:tags r:id="rId238"/>
            </p:custDataLst>
          </p:nvPr>
        </p:nvSpPr>
        <p:spPr bwMode="auto">
          <a:xfrm>
            <a:off x="21837426" y="8103832"/>
            <a:ext cx="90945" cy="188629"/>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6" name="Freeform 336">
            <a:extLst>
              <a:ext uri="{FF2B5EF4-FFF2-40B4-BE49-F238E27FC236}">
                <a16:creationId xmlns:a16="http://schemas.microsoft.com/office/drawing/2014/main" id="{52D1CDB0-5F16-4A22-9A45-F5B927EF0C69}"/>
              </a:ext>
            </a:extLst>
          </p:cNvPr>
          <p:cNvSpPr>
            <a:spLocks/>
          </p:cNvSpPr>
          <p:nvPr>
            <p:custDataLst>
              <p:tags r:id="rId239"/>
            </p:custDataLst>
          </p:nvPr>
        </p:nvSpPr>
        <p:spPr bwMode="auto">
          <a:xfrm>
            <a:off x="21864373" y="8410355"/>
            <a:ext cx="151576" cy="117892"/>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7" name="Freeform 337">
            <a:extLst>
              <a:ext uri="{FF2B5EF4-FFF2-40B4-BE49-F238E27FC236}">
                <a16:creationId xmlns:a16="http://schemas.microsoft.com/office/drawing/2014/main" id="{2A975D62-9141-4D09-BB3B-92D1A10C6A99}"/>
              </a:ext>
            </a:extLst>
          </p:cNvPr>
          <p:cNvSpPr>
            <a:spLocks/>
          </p:cNvSpPr>
          <p:nvPr>
            <p:custDataLst>
              <p:tags r:id="rId240"/>
            </p:custDataLst>
          </p:nvPr>
        </p:nvSpPr>
        <p:spPr bwMode="auto">
          <a:xfrm>
            <a:off x="22026055" y="8248673"/>
            <a:ext cx="181892" cy="134735"/>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8" name="Freeform 338">
            <a:extLst>
              <a:ext uri="{FF2B5EF4-FFF2-40B4-BE49-F238E27FC236}">
                <a16:creationId xmlns:a16="http://schemas.microsoft.com/office/drawing/2014/main" id="{C046C2A5-E794-43AF-A88F-6A19BF7D9255}"/>
              </a:ext>
            </a:extLst>
          </p:cNvPr>
          <p:cNvSpPr>
            <a:spLocks/>
          </p:cNvSpPr>
          <p:nvPr>
            <p:custDataLst>
              <p:tags r:id="rId241"/>
            </p:custDataLst>
          </p:nvPr>
        </p:nvSpPr>
        <p:spPr bwMode="auto">
          <a:xfrm>
            <a:off x="21365853" y="8117305"/>
            <a:ext cx="353678" cy="488415"/>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89" name="Freeform 339">
            <a:extLst>
              <a:ext uri="{FF2B5EF4-FFF2-40B4-BE49-F238E27FC236}">
                <a16:creationId xmlns:a16="http://schemas.microsoft.com/office/drawing/2014/main" id="{E7DF9963-EBDF-42BC-A94E-7C7F253E4FD2}"/>
              </a:ext>
            </a:extLst>
          </p:cNvPr>
          <p:cNvSpPr>
            <a:spLocks/>
          </p:cNvSpPr>
          <p:nvPr>
            <p:custDataLst>
              <p:tags r:id="rId242"/>
            </p:custDataLst>
          </p:nvPr>
        </p:nvSpPr>
        <p:spPr bwMode="auto">
          <a:xfrm>
            <a:off x="20655125" y="8629298"/>
            <a:ext cx="532203" cy="202103"/>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90" name="Freeform 340">
            <a:extLst>
              <a:ext uri="{FF2B5EF4-FFF2-40B4-BE49-F238E27FC236}">
                <a16:creationId xmlns:a16="http://schemas.microsoft.com/office/drawing/2014/main" id="{9D00C020-CDD2-4344-9106-6159A905FBA6}"/>
              </a:ext>
            </a:extLst>
          </p:cNvPr>
          <p:cNvSpPr>
            <a:spLocks/>
          </p:cNvSpPr>
          <p:nvPr>
            <p:custDataLst>
              <p:tags r:id="rId243"/>
            </p:custDataLst>
          </p:nvPr>
        </p:nvSpPr>
        <p:spPr bwMode="auto">
          <a:xfrm>
            <a:off x="22100159" y="8326145"/>
            <a:ext cx="454730" cy="535573"/>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91" name="Freeform 341">
            <a:extLst>
              <a:ext uri="{FF2B5EF4-FFF2-40B4-BE49-F238E27FC236}">
                <a16:creationId xmlns:a16="http://schemas.microsoft.com/office/drawing/2014/main" id="{6018CC98-2470-40F6-8DBF-6F637D2C75AF}"/>
              </a:ext>
            </a:extLst>
          </p:cNvPr>
          <p:cNvSpPr>
            <a:spLocks/>
          </p:cNvSpPr>
          <p:nvPr>
            <p:custDataLst>
              <p:tags r:id="rId244"/>
            </p:custDataLst>
          </p:nvPr>
        </p:nvSpPr>
        <p:spPr bwMode="auto">
          <a:xfrm>
            <a:off x="18984411" y="5847020"/>
            <a:ext cx="114525" cy="127998"/>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92" name="Freeform 342">
            <a:extLst>
              <a:ext uri="{FF2B5EF4-FFF2-40B4-BE49-F238E27FC236}">
                <a16:creationId xmlns:a16="http://schemas.microsoft.com/office/drawing/2014/main" id="{27DF961F-50C3-44CD-B936-68951456B59F}"/>
              </a:ext>
            </a:extLst>
          </p:cNvPr>
          <p:cNvSpPr>
            <a:spLocks/>
          </p:cNvSpPr>
          <p:nvPr>
            <p:custDataLst>
              <p:tags r:id="rId245"/>
            </p:custDataLst>
          </p:nvPr>
        </p:nvSpPr>
        <p:spPr bwMode="auto">
          <a:xfrm>
            <a:off x="15710350" y="4583881"/>
            <a:ext cx="468205" cy="377258"/>
          </a:xfrm>
          <a:custGeom>
            <a:avLst/>
            <a:gdLst>
              <a:gd name="T0" fmla="*/ 118852 w 505"/>
              <a:gd name="T1" fmla="*/ 18881 h 339"/>
              <a:gd name="T2" fmla="*/ 211487 w 505"/>
              <a:gd name="T3" fmla="*/ 45106 h 339"/>
              <a:gd name="T4" fmla="*/ 208865 w 505"/>
              <a:gd name="T5" fmla="*/ 57169 h 339"/>
              <a:gd name="T6" fmla="*/ 205806 w 505"/>
              <a:gd name="T7" fmla="*/ 67658 h 339"/>
              <a:gd name="T8" fmla="*/ 201437 w 505"/>
              <a:gd name="T9" fmla="*/ 76050 h 339"/>
              <a:gd name="T10" fmla="*/ 197067 w 505"/>
              <a:gd name="T11" fmla="*/ 80246 h 339"/>
              <a:gd name="T12" fmla="*/ 201437 w 505"/>
              <a:gd name="T13" fmla="*/ 96505 h 339"/>
              <a:gd name="T14" fmla="*/ 208428 w 505"/>
              <a:gd name="T15" fmla="*/ 112764 h 339"/>
              <a:gd name="T16" fmla="*/ 220663 w 505"/>
              <a:gd name="T17" fmla="*/ 135317 h 339"/>
              <a:gd name="T18" fmla="*/ 215420 w 505"/>
              <a:gd name="T19" fmla="*/ 142135 h 339"/>
              <a:gd name="T20" fmla="*/ 209302 w 505"/>
              <a:gd name="T21" fmla="*/ 153149 h 339"/>
              <a:gd name="T22" fmla="*/ 204496 w 505"/>
              <a:gd name="T23" fmla="*/ 164688 h 339"/>
              <a:gd name="T24" fmla="*/ 202748 w 505"/>
              <a:gd name="T25" fmla="*/ 177800 h 339"/>
              <a:gd name="T26" fmla="*/ 193572 w 505"/>
              <a:gd name="T27" fmla="*/ 177276 h 339"/>
              <a:gd name="T28" fmla="*/ 180900 w 505"/>
              <a:gd name="T29" fmla="*/ 175702 h 339"/>
              <a:gd name="T30" fmla="*/ 168228 w 505"/>
              <a:gd name="T31" fmla="*/ 173604 h 339"/>
              <a:gd name="T32" fmla="*/ 156430 w 505"/>
              <a:gd name="T33" fmla="*/ 170982 h 339"/>
              <a:gd name="T34" fmla="*/ 132835 w 505"/>
              <a:gd name="T35" fmla="*/ 170457 h 339"/>
              <a:gd name="T36" fmla="*/ 115356 w 505"/>
              <a:gd name="T37" fmla="*/ 168359 h 339"/>
              <a:gd name="T38" fmla="*/ 108365 w 505"/>
              <a:gd name="T39" fmla="*/ 166261 h 339"/>
              <a:gd name="T40" fmla="*/ 101374 w 505"/>
              <a:gd name="T41" fmla="*/ 162590 h 339"/>
              <a:gd name="T42" fmla="*/ 93072 w 505"/>
              <a:gd name="T43" fmla="*/ 157345 h 339"/>
              <a:gd name="T44" fmla="*/ 78652 w 505"/>
              <a:gd name="T45" fmla="*/ 151576 h 339"/>
              <a:gd name="T46" fmla="*/ 63796 w 505"/>
              <a:gd name="T47" fmla="*/ 143184 h 339"/>
              <a:gd name="T48" fmla="*/ 42822 w 505"/>
              <a:gd name="T49" fmla="*/ 130596 h 339"/>
              <a:gd name="T50" fmla="*/ 27091 w 505"/>
              <a:gd name="T51" fmla="*/ 108044 h 339"/>
              <a:gd name="T52" fmla="*/ 22722 w 505"/>
              <a:gd name="T53" fmla="*/ 88638 h 339"/>
              <a:gd name="T54" fmla="*/ 15730 w 505"/>
              <a:gd name="T55" fmla="*/ 65036 h 339"/>
              <a:gd name="T56" fmla="*/ 6554 w 505"/>
              <a:gd name="T57" fmla="*/ 43532 h 339"/>
              <a:gd name="T58" fmla="*/ 874 w 505"/>
              <a:gd name="T59" fmla="*/ 33567 h 339"/>
              <a:gd name="T60" fmla="*/ 2185 w 505"/>
              <a:gd name="T61" fmla="*/ 31994 h 339"/>
              <a:gd name="T62" fmla="*/ 4807 w 505"/>
              <a:gd name="T63" fmla="*/ 29371 h 339"/>
              <a:gd name="T64" fmla="*/ 4807 w 505"/>
              <a:gd name="T65" fmla="*/ 25175 h 339"/>
              <a:gd name="T66" fmla="*/ 4807 w 505"/>
              <a:gd name="T67" fmla="*/ 22553 h 339"/>
              <a:gd name="T68" fmla="*/ 14857 w 505"/>
              <a:gd name="T69" fmla="*/ 17832 h 339"/>
              <a:gd name="T70" fmla="*/ 31898 w 505"/>
              <a:gd name="T71" fmla="*/ 11539 h 339"/>
              <a:gd name="T72" fmla="*/ 55930 w 505"/>
              <a:gd name="T73" fmla="*/ 4196 h 339"/>
              <a:gd name="T74" fmla="*/ 75593 w 505"/>
              <a:gd name="T75" fmla="*/ 5769 h 339"/>
              <a:gd name="T76" fmla="*/ 82148 w 505"/>
              <a:gd name="T77" fmla="*/ 14686 h 339"/>
              <a:gd name="T78" fmla="*/ 87828 w 505"/>
              <a:gd name="T79" fmla="*/ 18357 h 339"/>
              <a:gd name="T80" fmla="*/ 95693 w 505"/>
              <a:gd name="T81" fmla="*/ 18881 h 339"/>
              <a:gd name="T82" fmla="*/ 104433 w 505"/>
              <a:gd name="T83" fmla="*/ 18881 h 339"/>
              <a:gd name="T84" fmla="*/ 113172 w 505"/>
              <a:gd name="T85" fmla="*/ 12588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93" name="Freeform 343">
            <a:extLst>
              <a:ext uri="{FF2B5EF4-FFF2-40B4-BE49-F238E27FC236}">
                <a16:creationId xmlns:a16="http://schemas.microsoft.com/office/drawing/2014/main" id="{A9097E31-7430-40C2-9B5A-46D8E656EFBD}"/>
              </a:ext>
            </a:extLst>
          </p:cNvPr>
          <p:cNvSpPr>
            <a:spLocks/>
          </p:cNvSpPr>
          <p:nvPr>
            <p:custDataLst>
              <p:tags r:id="rId246"/>
            </p:custDataLst>
          </p:nvPr>
        </p:nvSpPr>
        <p:spPr bwMode="auto">
          <a:xfrm>
            <a:off x="15845085" y="5018400"/>
            <a:ext cx="309891" cy="151578"/>
          </a:xfrm>
          <a:custGeom>
            <a:avLst/>
            <a:gdLst>
              <a:gd name="T0" fmla="*/ 134815 w 338"/>
              <a:gd name="T1" fmla="*/ 0 h 141"/>
              <a:gd name="T2" fmla="*/ 80371 w 338"/>
              <a:gd name="T3" fmla="*/ 0 h 141"/>
              <a:gd name="T4" fmla="*/ 72593 w 338"/>
              <a:gd name="T5" fmla="*/ 4053 h 141"/>
              <a:gd name="T6" fmla="*/ 62222 w 338"/>
              <a:gd name="T7" fmla="*/ 10640 h 141"/>
              <a:gd name="T8" fmla="*/ 57037 w 338"/>
              <a:gd name="T9" fmla="*/ 13680 h 141"/>
              <a:gd name="T10" fmla="*/ 51420 w 338"/>
              <a:gd name="T11" fmla="*/ 16213 h 141"/>
              <a:gd name="T12" fmla="*/ 48395 w 338"/>
              <a:gd name="T13" fmla="*/ 17226 h 141"/>
              <a:gd name="T14" fmla="*/ 45371 w 338"/>
              <a:gd name="T15" fmla="*/ 17733 h 141"/>
              <a:gd name="T16" fmla="*/ 42778 w 338"/>
              <a:gd name="T17" fmla="*/ 18239 h 141"/>
              <a:gd name="T18" fmla="*/ 40185 w 338"/>
              <a:gd name="T19" fmla="*/ 18746 h 141"/>
              <a:gd name="T20" fmla="*/ 38025 w 338"/>
              <a:gd name="T21" fmla="*/ 18239 h 141"/>
              <a:gd name="T22" fmla="*/ 36296 w 338"/>
              <a:gd name="T23" fmla="*/ 17733 h 141"/>
              <a:gd name="T24" fmla="*/ 33704 w 338"/>
              <a:gd name="T25" fmla="*/ 16213 h 141"/>
              <a:gd name="T26" fmla="*/ 31975 w 338"/>
              <a:gd name="T27" fmla="*/ 15200 h 141"/>
              <a:gd name="T28" fmla="*/ 28519 w 338"/>
              <a:gd name="T29" fmla="*/ 12160 h 141"/>
              <a:gd name="T30" fmla="*/ 25494 w 338"/>
              <a:gd name="T31" fmla="*/ 9120 h 141"/>
              <a:gd name="T32" fmla="*/ 21173 w 338"/>
              <a:gd name="T33" fmla="*/ 17226 h 141"/>
              <a:gd name="T34" fmla="*/ 15988 w 338"/>
              <a:gd name="T35" fmla="*/ 25839 h 141"/>
              <a:gd name="T36" fmla="*/ 12963 w 338"/>
              <a:gd name="T37" fmla="*/ 30399 h 141"/>
              <a:gd name="T38" fmla="*/ 9074 w 338"/>
              <a:gd name="T39" fmla="*/ 34452 h 141"/>
              <a:gd name="T40" fmla="*/ 4753 w 338"/>
              <a:gd name="T41" fmla="*/ 37999 h 141"/>
              <a:gd name="T42" fmla="*/ 0 w 338"/>
              <a:gd name="T43" fmla="*/ 40532 h 141"/>
              <a:gd name="T44" fmla="*/ 5185 w 338"/>
              <a:gd name="T45" fmla="*/ 45599 h 141"/>
              <a:gd name="T46" fmla="*/ 9938 w 338"/>
              <a:gd name="T47" fmla="*/ 50665 h 141"/>
              <a:gd name="T48" fmla="*/ 14259 w 338"/>
              <a:gd name="T49" fmla="*/ 54718 h 141"/>
              <a:gd name="T50" fmla="*/ 19012 w 338"/>
              <a:gd name="T51" fmla="*/ 58772 h 141"/>
              <a:gd name="T52" fmla="*/ 23766 w 338"/>
              <a:gd name="T53" fmla="*/ 61812 h 141"/>
              <a:gd name="T54" fmla="*/ 28519 w 338"/>
              <a:gd name="T55" fmla="*/ 65358 h 141"/>
              <a:gd name="T56" fmla="*/ 34136 w 338"/>
              <a:gd name="T57" fmla="*/ 68398 h 141"/>
              <a:gd name="T58" fmla="*/ 40185 w 338"/>
              <a:gd name="T59" fmla="*/ 71438 h 141"/>
              <a:gd name="T60" fmla="*/ 111914 w 338"/>
              <a:gd name="T61" fmla="*/ 71438 h 141"/>
              <a:gd name="T62" fmla="*/ 116235 w 338"/>
              <a:gd name="T63" fmla="*/ 62825 h 141"/>
              <a:gd name="T64" fmla="*/ 121420 w 338"/>
              <a:gd name="T65" fmla="*/ 54212 h 141"/>
              <a:gd name="T66" fmla="*/ 126173 w 338"/>
              <a:gd name="T67" fmla="*/ 46612 h 141"/>
              <a:gd name="T68" fmla="*/ 131359 w 338"/>
              <a:gd name="T69" fmla="*/ 39519 h 141"/>
              <a:gd name="T70" fmla="*/ 136112 w 338"/>
              <a:gd name="T71" fmla="*/ 32426 h 141"/>
              <a:gd name="T72" fmla="*/ 140001 w 338"/>
              <a:gd name="T73" fmla="*/ 24319 h 141"/>
              <a:gd name="T74" fmla="*/ 143889 w 338"/>
              <a:gd name="T75" fmla="*/ 17226 h 141"/>
              <a:gd name="T76" fmla="*/ 146050 w 338"/>
              <a:gd name="T77" fmla="*/ 9120 h 141"/>
              <a:gd name="T78" fmla="*/ 134815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94" name="Freeform 344">
            <a:extLst>
              <a:ext uri="{FF2B5EF4-FFF2-40B4-BE49-F238E27FC236}">
                <a16:creationId xmlns:a16="http://schemas.microsoft.com/office/drawing/2014/main" id="{05D4C26A-FF05-4D03-AE19-C3278106143A}"/>
              </a:ext>
            </a:extLst>
          </p:cNvPr>
          <p:cNvSpPr>
            <a:spLocks/>
          </p:cNvSpPr>
          <p:nvPr>
            <p:custDataLst>
              <p:tags r:id="rId247"/>
            </p:custDataLst>
          </p:nvPr>
        </p:nvSpPr>
        <p:spPr bwMode="auto">
          <a:xfrm>
            <a:off x="16057294" y="4287464"/>
            <a:ext cx="235786" cy="138102"/>
          </a:xfrm>
          <a:custGeom>
            <a:avLst/>
            <a:gdLst>
              <a:gd name="T0" fmla="*/ 111125 w 259"/>
              <a:gd name="T1" fmla="*/ 65087 h 129"/>
              <a:gd name="T2" fmla="*/ 109409 w 259"/>
              <a:gd name="T3" fmla="*/ 51464 h 129"/>
              <a:gd name="T4" fmla="*/ 108122 w 259"/>
              <a:gd name="T5" fmla="*/ 40364 h 129"/>
              <a:gd name="T6" fmla="*/ 108122 w 259"/>
              <a:gd name="T7" fmla="*/ 31787 h 129"/>
              <a:gd name="T8" fmla="*/ 108551 w 259"/>
              <a:gd name="T9" fmla="*/ 25228 h 129"/>
              <a:gd name="T10" fmla="*/ 110267 w 259"/>
              <a:gd name="T11" fmla="*/ 14632 h 129"/>
              <a:gd name="T12" fmla="*/ 111125 w 259"/>
              <a:gd name="T13" fmla="*/ 6055 h 129"/>
              <a:gd name="T14" fmla="*/ 110696 w 259"/>
              <a:gd name="T15" fmla="*/ 7064 h 129"/>
              <a:gd name="T16" fmla="*/ 109838 w 259"/>
              <a:gd name="T17" fmla="*/ 8073 h 129"/>
              <a:gd name="T18" fmla="*/ 108551 w 259"/>
              <a:gd name="T19" fmla="*/ 8577 h 129"/>
              <a:gd name="T20" fmla="*/ 106834 w 259"/>
              <a:gd name="T21" fmla="*/ 9082 h 129"/>
              <a:gd name="T22" fmla="*/ 102544 w 259"/>
              <a:gd name="T23" fmla="*/ 9586 h 129"/>
              <a:gd name="T24" fmla="*/ 97824 w 259"/>
              <a:gd name="T25" fmla="*/ 9586 h 129"/>
              <a:gd name="T26" fmla="*/ 87956 w 259"/>
              <a:gd name="T27" fmla="*/ 9586 h 129"/>
              <a:gd name="T28" fmla="*/ 82378 w 259"/>
              <a:gd name="T29" fmla="*/ 9082 h 129"/>
              <a:gd name="T30" fmla="*/ 77659 w 259"/>
              <a:gd name="T31" fmla="*/ 8577 h 129"/>
              <a:gd name="T32" fmla="*/ 73797 w 259"/>
              <a:gd name="T33" fmla="*/ 7568 h 129"/>
              <a:gd name="T34" fmla="*/ 69936 w 259"/>
              <a:gd name="T35" fmla="*/ 6055 h 129"/>
              <a:gd name="T36" fmla="*/ 66932 w 259"/>
              <a:gd name="T37" fmla="*/ 4541 h 129"/>
              <a:gd name="T38" fmla="*/ 62642 w 259"/>
              <a:gd name="T39" fmla="*/ 3027 h 129"/>
              <a:gd name="T40" fmla="*/ 57493 w 259"/>
              <a:gd name="T41" fmla="*/ 1514 h 129"/>
              <a:gd name="T42" fmla="*/ 50628 w 259"/>
              <a:gd name="T43" fmla="*/ 505 h 129"/>
              <a:gd name="T44" fmla="*/ 42476 w 259"/>
              <a:gd name="T45" fmla="*/ 0 h 129"/>
              <a:gd name="T46" fmla="*/ 35611 w 259"/>
              <a:gd name="T47" fmla="*/ 0 h 129"/>
              <a:gd name="T48" fmla="*/ 28747 w 259"/>
              <a:gd name="T49" fmla="*/ 0 h 129"/>
              <a:gd name="T50" fmla="*/ 21453 w 259"/>
              <a:gd name="T51" fmla="*/ 0 h 129"/>
              <a:gd name="T52" fmla="*/ 14588 w 259"/>
              <a:gd name="T53" fmla="*/ 1009 h 129"/>
              <a:gd name="T54" fmla="*/ 11584 w 259"/>
              <a:gd name="T55" fmla="*/ 2018 h 129"/>
              <a:gd name="T56" fmla="*/ 9010 w 259"/>
              <a:gd name="T57" fmla="*/ 3027 h 129"/>
              <a:gd name="T58" fmla="*/ 6007 w 259"/>
              <a:gd name="T59" fmla="*/ 4541 h 129"/>
              <a:gd name="T60" fmla="*/ 4291 w 259"/>
              <a:gd name="T61" fmla="*/ 6559 h 129"/>
              <a:gd name="T62" fmla="*/ 2145 w 259"/>
              <a:gd name="T63" fmla="*/ 8577 h 129"/>
              <a:gd name="T64" fmla="*/ 858 w 259"/>
              <a:gd name="T65" fmla="*/ 11100 h 129"/>
              <a:gd name="T66" fmla="*/ 0 w 259"/>
              <a:gd name="T67" fmla="*/ 14632 h 129"/>
              <a:gd name="T68" fmla="*/ 0 w 259"/>
              <a:gd name="T69" fmla="*/ 18164 h 129"/>
              <a:gd name="T70" fmla="*/ 0 w 259"/>
              <a:gd name="T71" fmla="*/ 24218 h 129"/>
              <a:gd name="T72" fmla="*/ 1287 w 259"/>
              <a:gd name="T73" fmla="*/ 29264 h 129"/>
              <a:gd name="T74" fmla="*/ 2574 w 259"/>
              <a:gd name="T75" fmla="*/ 32796 h 129"/>
              <a:gd name="T76" fmla="*/ 5149 w 259"/>
              <a:gd name="T77" fmla="*/ 35823 h 129"/>
              <a:gd name="T78" fmla="*/ 7294 w 259"/>
              <a:gd name="T79" fmla="*/ 38346 h 129"/>
              <a:gd name="T80" fmla="*/ 10297 w 259"/>
              <a:gd name="T81" fmla="*/ 40364 h 129"/>
              <a:gd name="T82" fmla="*/ 13301 w 259"/>
              <a:gd name="T83" fmla="*/ 41878 h 129"/>
              <a:gd name="T84" fmla="*/ 15875 w 259"/>
              <a:gd name="T85" fmla="*/ 42887 h 129"/>
              <a:gd name="T86" fmla="*/ 21453 w 259"/>
              <a:gd name="T87" fmla="*/ 44400 h 129"/>
              <a:gd name="T88" fmla="*/ 26172 w 259"/>
              <a:gd name="T89" fmla="*/ 46419 h 129"/>
              <a:gd name="T90" fmla="*/ 27889 w 259"/>
              <a:gd name="T91" fmla="*/ 47932 h 129"/>
              <a:gd name="T92" fmla="*/ 28747 w 259"/>
              <a:gd name="T93" fmla="*/ 49950 h 129"/>
              <a:gd name="T94" fmla="*/ 28747 w 259"/>
              <a:gd name="T95" fmla="*/ 52978 h 129"/>
              <a:gd name="T96" fmla="*/ 28318 w 259"/>
              <a:gd name="T97" fmla="*/ 56005 h 129"/>
              <a:gd name="T98" fmla="*/ 34753 w 259"/>
              <a:gd name="T99" fmla="*/ 55501 h 129"/>
              <a:gd name="T100" fmla="*/ 39044 w 259"/>
              <a:gd name="T101" fmla="*/ 54491 h 129"/>
              <a:gd name="T102" fmla="*/ 42047 w 259"/>
              <a:gd name="T103" fmla="*/ 53482 h 129"/>
              <a:gd name="T104" fmla="*/ 45051 w 259"/>
              <a:gd name="T105" fmla="*/ 52978 h 129"/>
              <a:gd name="T106" fmla="*/ 51486 w 259"/>
              <a:gd name="T107" fmla="*/ 53482 h 129"/>
              <a:gd name="T108" fmla="*/ 60068 w 259"/>
              <a:gd name="T109" fmla="*/ 54491 h 129"/>
              <a:gd name="T110" fmla="*/ 71223 w 259"/>
              <a:gd name="T111" fmla="*/ 56510 h 129"/>
              <a:gd name="T112" fmla="*/ 82378 w 259"/>
              <a:gd name="T113" fmla="*/ 59032 h 129"/>
              <a:gd name="T114" fmla="*/ 102115 w 259"/>
              <a:gd name="T115" fmla="*/ 63069 h 129"/>
              <a:gd name="T116" fmla="*/ 111125 w 259"/>
              <a:gd name="T117" fmla="*/ 65087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95" name="Freeform 345">
            <a:extLst>
              <a:ext uri="{FF2B5EF4-FFF2-40B4-BE49-F238E27FC236}">
                <a16:creationId xmlns:a16="http://schemas.microsoft.com/office/drawing/2014/main" id="{FA8C7576-E8D6-4708-94E0-D8059B90F8DC}"/>
              </a:ext>
            </a:extLst>
          </p:cNvPr>
          <p:cNvSpPr>
            <a:spLocks/>
          </p:cNvSpPr>
          <p:nvPr>
            <p:custDataLst>
              <p:tags r:id="rId248"/>
            </p:custDataLst>
          </p:nvPr>
        </p:nvSpPr>
        <p:spPr bwMode="auto">
          <a:xfrm>
            <a:off x="16084241" y="5025137"/>
            <a:ext cx="380625" cy="303154"/>
          </a:xfrm>
          <a:custGeom>
            <a:avLst/>
            <a:gdLst>
              <a:gd name="T0" fmla="*/ 176432 w 425"/>
              <a:gd name="T1" fmla="*/ 89297 h 272"/>
              <a:gd name="T2" fmla="*/ 167991 w 425"/>
              <a:gd name="T3" fmla="*/ 98752 h 272"/>
              <a:gd name="T4" fmla="*/ 161659 w 425"/>
              <a:gd name="T5" fmla="*/ 108207 h 272"/>
              <a:gd name="T6" fmla="*/ 162081 w 425"/>
              <a:gd name="T7" fmla="*/ 116086 h 272"/>
              <a:gd name="T8" fmla="*/ 164192 w 425"/>
              <a:gd name="T9" fmla="*/ 124490 h 272"/>
              <a:gd name="T10" fmla="*/ 158283 w 425"/>
              <a:gd name="T11" fmla="*/ 128167 h 272"/>
              <a:gd name="T12" fmla="*/ 146464 w 425"/>
              <a:gd name="T13" fmla="*/ 125016 h 272"/>
              <a:gd name="T14" fmla="*/ 136756 w 425"/>
              <a:gd name="T15" fmla="*/ 123440 h 272"/>
              <a:gd name="T16" fmla="*/ 124516 w 425"/>
              <a:gd name="T17" fmla="*/ 123440 h 272"/>
              <a:gd name="T18" fmla="*/ 111009 w 425"/>
              <a:gd name="T19" fmla="*/ 127642 h 272"/>
              <a:gd name="T20" fmla="*/ 97924 w 425"/>
              <a:gd name="T21" fmla="*/ 133420 h 272"/>
              <a:gd name="T22" fmla="*/ 83151 w 425"/>
              <a:gd name="T23" fmla="*/ 140249 h 272"/>
              <a:gd name="T24" fmla="*/ 42209 w 425"/>
              <a:gd name="T25" fmla="*/ 126066 h 272"/>
              <a:gd name="T26" fmla="*/ 35877 w 425"/>
              <a:gd name="T27" fmla="*/ 118712 h 272"/>
              <a:gd name="T28" fmla="*/ 29546 w 425"/>
              <a:gd name="T29" fmla="*/ 112409 h 272"/>
              <a:gd name="T30" fmla="*/ 15617 w 425"/>
              <a:gd name="T31" fmla="*/ 100853 h 272"/>
              <a:gd name="T32" fmla="*/ 9286 w 425"/>
              <a:gd name="T33" fmla="*/ 94550 h 272"/>
              <a:gd name="T34" fmla="*/ 4643 w 425"/>
              <a:gd name="T35" fmla="*/ 87721 h 272"/>
              <a:gd name="T36" fmla="*/ 844 w 425"/>
              <a:gd name="T37" fmla="*/ 78791 h 272"/>
              <a:gd name="T38" fmla="*/ 0 w 425"/>
              <a:gd name="T39" fmla="*/ 67761 h 272"/>
              <a:gd name="T40" fmla="*/ 21104 w 425"/>
              <a:gd name="T41" fmla="*/ 34668 h 272"/>
              <a:gd name="T42" fmla="*/ 29968 w 425"/>
              <a:gd name="T43" fmla="*/ 18910 h 272"/>
              <a:gd name="T44" fmla="*/ 33767 w 425"/>
              <a:gd name="T45" fmla="*/ 11556 h 272"/>
              <a:gd name="T46" fmla="*/ 35877 w 425"/>
              <a:gd name="T47" fmla="*/ 3152 h 272"/>
              <a:gd name="T48" fmla="*/ 51917 w 425"/>
              <a:gd name="T49" fmla="*/ 5253 h 272"/>
              <a:gd name="T50" fmla="*/ 64579 w 425"/>
              <a:gd name="T51" fmla="*/ 9455 h 272"/>
              <a:gd name="T52" fmla="*/ 75976 w 425"/>
              <a:gd name="T53" fmla="*/ 14182 h 272"/>
              <a:gd name="T54" fmla="*/ 86528 w 425"/>
              <a:gd name="T55" fmla="*/ 16284 h 272"/>
              <a:gd name="T56" fmla="*/ 90327 w 425"/>
              <a:gd name="T57" fmla="*/ 15233 h 272"/>
              <a:gd name="T58" fmla="*/ 93281 w 425"/>
              <a:gd name="T59" fmla="*/ 13657 h 272"/>
              <a:gd name="T60" fmla="*/ 97924 w 425"/>
              <a:gd name="T61" fmla="*/ 7879 h 272"/>
              <a:gd name="T62" fmla="*/ 102145 w 425"/>
              <a:gd name="T63" fmla="*/ 2626 h 272"/>
              <a:gd name="T64" fmla="*/ 105522 w 425"/>
              <a:gd name="T65" fmla="*/ 1051 h 272"/>
              <a:gd name="T66" fmla="*/ 109321 w 425"/>
              <a:gd name="T67" fmla="*/ 0 h 272"/>
              <a:gd name="T68" fmla="*/ 116074 w 425"/>
              <a:gd name="T69" fmla="*/ 1051 h 272"/>
              <a:gd name="T70" fmla="*/ 121983 w 425"/>
              <a:gd name="T71" fmla="*/ 3677 h 272"/>
              <a:gd name="T72" fmla="*/ 127470 w 425"/>
              <a:gd name="T73" fmla="*/ 7879 h 272"/>
              <a:gd name="T74" fmla="*/ 130847 w 425"/>
              <a:gd name="T75" fmla="*/ 13657 h 272"/>
              <a:gd name="T76" fmla="*/ 137178 w 425"/>
              <a:gd name="T77" fmla="*/ 27840 h 272"/>
              <a:gd name="T78" fmla="*/ 142243 w 425"/>
              <a:gd name="T79" fmla="*/ 43073 h 272"/>
              <a:gd name="T80" fmla="*/ 147308 w 425"/>
              <a:gd name="T81" fmla="*/ 59356 h 272"/>
              <a:gd name="T82" fmla="*/ 150263 w 425"/>
              <a:gd name="T83" fmla="*/ 66185 h 272"/>
              <a:gd name="T84" fmla="*/ 154062 w 425"/>
              <a:gd name="T85" fmla="*/ 72488 h 272"/>
              <a:gd name="T86" fmla="*/ 158705 w 425"/>
              <a:gd name="T87" fmla="*/ 77216 h 272"/>
              <a:gd name="T88" fmla="*/ 164192 w 425"/>
              <a:gd name="T89" fmla="*/ 81943 h 272"/>
              <a:gd name="T90" fmla="*/ 170945 w 425"/>
              <a:gd name="T91" fmla="*/ 84044 h 272"/>
              <a:gd name="T92" fmla="*/ 179387 w 425"/>
              <a:gd name="T93" fmla="*/ 84569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96" name="Freeform 346">
            <a:extLst>
              <a:ext uri="{FF2B5EF4-FFF2-40B4-BE49-F238E27FC236}">
                <a16:creationId xmlns:a16="http://schemas.microsoft.com/office/drawing/2014/main" id="{F380BBFE-72C0-4BB9-A015-C9DC7A6E3B2D}"/>
              </a:ext>
            </a:extLst>
          </p:cNvPr>
          <p:cNvSpPr>
            <a:spLocks/>
          </p:cNvSpPr>
          <p:nvPr>
            <p:custDataLst>
              <p:tags r:id="rId249"/>
            </p:custDataLst>
          </p:nvPr>
        </p:nvSpPr>
        <p:spPr bwMode="auto">
          <a:xfrm>
            <a:off x="11840088" y="7228054"/>
            <a:ext cx="30314" cy="117894"/>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97" name="Freeform 347">
            <a:extLst>
              <a:ext uri="{FF2B5EF4-FFF2-40B4-BE49-F238E27FC236}">
                <a16:creationId xmlns:a16="http://schemas.microsoft.com/office/drawing/2014/main" id="{D4B10085-B66C-4006-AA1C-364CD9D798EA}"/>
              </a:ext>
            </a:extLst>
          </p:cNvPr>
          <p:cNvSpPr>
            <a:spLocks/>
          </p:cNvSpPr>
          <p:nvPr>
            <p:custDataLst>
              <p:tags r:id="rId250"/>
            </p:custDataLst>
          </p:nvPr>
        </p:nvSpPr>
        <p:spPr bwMode="auto">
          <a:xfrm>
            <a:off x="16306554" y="5008296"/>
            <a:ext cx="181892" cy="168419"/>
          </a:xfrm>
          <a:custGeom>
            <a:avLst/>
            <a:gdLst>
              <a:gd name="T0" fmla="*/ 2679 w 192"/>
              <a:gd name="T1" fmla="*/ 9793 h 154"/>
              <a:gd name="T2" fmla="*/ 23217 w 192"/>
              <a:gd name="T3" fmla="*/ 0 h 154"/>
              <a:gd name="T4" fmla="*/ 41077 w 192"/>
              <a:gd name="T5" fmla="*/ 9793 h 154"/>
              <a:gd name="T6" fmla="*/ 53132 w 192"/>
              <a:gd name="T7" fmla="*/ 15978 h 154"/>
              <a:gd name="T8" fmla="*/ 65187 w 192"/>
              <a:gd name="T9" fmla="*/ 32472 h 154"/>
              <a:gd name="T10" fmla="*/ 74116 w 192"/>
              <a:gd name="T11" fmla="*/ 47934 h 154"/>
              <a:gd name="T12" fmla="*/ 85725 w 192"/>
              <a:gd name="T13" fmla="*/ 60820 h 154"/>
              <a:gd name="T14" fmla="*/ 67866 w 192"/>
              <a:gd name="T15" fmla="*/ 63912 h 154"/>
              <a:gd name="T16" fmla="*/ 56257 w 192"/>
              <a:gd name="T17" fmla="*/ 67005 h 154"/>
              <a:gd name="T18" fmla="*/ 56257 w 192"/>
              <a:gd name="T19" fmla="*/ 79375 h 154"/>
              <a:gd name="T20" fmla="*/ 47327 w 192"/>
              <a:gd name="T21" fmla="*/ 79375 h 154"/>
              <a:gd name="T22" fmla="*/ 44202 w 192"/>
              <a:gd name="T23" fmla="*/ 75252 h 154"/>
              <a:gd name="T24" fmla="*/ 41523 w 192"/>
              <a:gd name="T25" fmla="*/ 70613 h 154"/>
              <a:gd name="T26" fmla="*/ 39291 w 192"/>
              <a:gd name="T27" fmla="*/ 64943 h 154"/>
              <a:gd name="T28" fmla="*/ 36612 w 192"/>
              <a:gd name="T29" fmla="*/ 59274 h 154"/>
              <a:gd name="T30" fmla="*/ 33040 w 192"/>
              <a:gd name="T31" fmla="*/ 47934 h 154"/>
              <a:gd name="T32" fmla="*/ 29021 w 192"/>
              <a:gd name="T33" fmla="*/ 36595 h 154"/>
              <a:gd name="T34" fmla="*/ 26789 w 192"/>
              <a:gd name="T35" fmla="*/ 31441 h 154"/>
              <a:gd name="T36" fmla="*/ 24557 w 192"/>
              <a:gd name="T37" fmla="*/ 25771 h 154"/>
              <a:gd name="T38" fmla="*/ 21431 w 192"/>
              <a:gd name="T39" fmla="*/ 21648 h 154"/>
              <a:gd name="T40" fmla="*/ 18306 w 192"/>
              <a:gd name="T41" fmla="*/ 17524 h 154"/>
              <a:gd name="T42" fmla="*/ 14734 w 192"/>
              <a:gd name="T43" fmla="*/ 14432 h 154"/>
              <a:gd name="T44" fmla="*/ 10716 w 192"/>
              <a:gd name="T45" fmla="*/ 11855 h 154"/>
              <a:gd name="T46" fmla="*/ 8037 w 192"/>
              <a:gd name="T47" fmla="*/ 11339 h 154"/>
              <a:gd name="T48" fmla="*/ 5358 w 192"/>
              <a:gd name="T49" fmla="*/ 10308 h 154"/>
              <a:gd name="T50" fmla="*/ 2679 w 192"/>
              <a:gd name="T51" fmla="*/ 10308 h 154"/>
              <a:gd name="T52" fmla="*/ 0 w 192"/>
              <a:gd name="T53" fmla="*/ 9793 h 154"/>
              <a:gd name="T54" fmla="*/ 2679 w 192"/>
              <a:gd name="T55" fmla="*/ 9793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898" name="Freeform 348">
            <a:extLst>
              <a:ext uri="{FF2B5EF4-FFF2-40B4-BE49-F238E27FC236}">
                <a16:creationId xmlns:a16="http://schemas.microsoft.com/office/drawing/2014/main" id="{25437376-6185-4F0F-80E4-9BC514B8D992}"/>
              </a:ext>
            </a:extLst>
          </p:cNvPr>
          <p:cNvSpPr>
            <a:spLocks/>
          </p:cNvSpPr>
          <p:nvPr>
            <p:custDataLst>
              <p:tags r:id="rId251"/>
            </p:custDataLst>
          </p:nvPr>
        </p:nvSpPr>
        <p:spPr bwMode="auto">
          <a:xfrm>
            <a:off x="16131398" y="4759036"/>
            <a:ext cx="808410" cy="525467"/>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899" name="Freeform 349">
            <a:extLst>
              <a:ext uri="{FF2B5EF4-FFF2-40B4-BE49-F238E27FC236}">
                <a16:creationId xmlns:a16="http://schemas.microsoft.com/office/drawing/2014/main" id="{C3C1FE4E-22B7-4074-BDE0-6243643999ED}"/>
              </a:ext>
            </a:extLst>
          </p:cNvPr>
          <p:cNvSpPr>
            <a:spLocks/>
          </p:cNvSpPr>
          <p:nvPr>
            <p:custDataLst>
              <p:tags r:id="rId252"/>
            </p:custDataLst>
          </p:nvPr>
        </p:nvSpPr>
        <p:spPr bwMode="auto">
          <a:xfrm>
            <a:off x="17216015" y="5486605"/>
            <a:ext cx="101051" cy="134735"/>
          </a:xfrm>
          <a:custGeom>
            <a:avLst/>
            <a:gdLst>
              <a:gd name="T0" fmla="*/ 21364 w 107"/>
              <a:gd name="T1" fmla="*/ 0 h 123"/>
              <a:gd name="T2" fmla="*/ 36053 w 107"/>
              <a:gd name="T3" fmla="*/ 16004 h 123"/>
              <a:gd name="T4" fmla="*/ 41839 w 107"/>
              <a:gd name="T5" fmla="*/ 34589 h 123"/>
              <a:gd name="T6" fmla="*/ 47625 w 107"/>
              <a:gd name="T7" fmla="*/ 44398 h 123"/>
              <a:gd name="T8" fmla="*/ 47625 w 107"/>
              <a:gd name="T9" fmla="*/ 60402 h 123"/>
              <a:gd name="T10" fmla="*/ 47625 w 107"/>
              <a:gd name="T11" fmla="*/ 63500 h 123"/>
              <a:gd name="T12" fmla="*/ 39168 w 107"/>
              <a:gd name="T13" fmla="*/ 58854 h 123"/>
              <a:gd name="T14" fmla="*/ 32492 w 107"/>
              <a:gd name="T15" fmla="*/ 54207 h 123"/>
              <a:gd name="T16" fmla="*/ 27151 w 107"/>
              <a:gd name="T17" fmla="*/ 50593 h 123"/>
              <a:gd name="T18" fmla="*/ 24035 w 107"/>
              <a:gd name="T19" fmla="*/ 47496 h 123"/>
              <a:gd name="T20" fmla="*/ 22700 w 107"/>
              <a:gd name="T21" fmla="*/ 42850 h 123"/>
              <a:gd name="T22" fmla="*/ 21364 w 107"/>
              <a:gd name="T23" fmla="*/ 37687 h 123"/>
              <a:gd name="T24" fmla="*/ 17359 w 107"/>
              <a:gd name="T25" fmla="*/ 38203 h 123"/>
              <a:gd name="T26" fmla="*/ 14243 w 107"/>
              <a:gd name="T27" fmla="*/ 37687 h 123"/>
              <a:gd name="T28" fmla="*/ 11572 w 107"/>
              <a:gd name="T29" fmla="*/ 37171 h 123"/>
              <a:gd name="T30" fmla="*/ 9347 w 107"/>
              <a:gd name="T31" fmla="*/ 36138 h 123"/>
              <a:gd name="T32" fmla="*/ 7567 w 107"/>
              <a:gd name="T33" fmla="*/ 34589 h 123"/>
              <a:gd name="T34" fmla="*/ 6231 w 107"/>
              <a:gd name="T35" fmla="*/ 32524 h 123"/>
              <a:gd name="T36" fmla="*/ 4896 w 107"/>
              <a:gd name="T37" fmla="*/ 30459 h 123"/>
              <a:gd name="T38" fmla="*/ 4006 w 107"/>
              <a:gd name="T39" fmla="*/ 27878 h 123"/>
              <a:gd name="T40" fmla="*/ 1780 w 107"/>
              <a:gd name="T41" fmla="*/ 16004 h 123"/>
              <a:gd name="T42" fmla="*/ 0 w 107"/>
              <a:gd name="T43" fmla="*/ 3098 h 123"/>
              <a:gd name="T44" fmla="*/ 15133 w 107"/>
              <a:gd name="T45" fmla="*/ 0 h 123"/>
              <a:gd name="T46" fmla="*/ 21364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00" name="Freeform 350">
            <a:extLst>
              <a:ext uri="{FF2B5EF4-FFF2-40B4-BE49-F238E27FC236}">
                <a16:creationId xmlns:a16="http://schemas.microsoft.com/office/drawing/2014/main" id="{5ED4F8A3-7C31-4A9A-B351-2A6C7B601B18}"/>
              </a:ext>
            </a:extLst>
          </p:cNvPr>
          <p:cNvSpPr>
            <a:spLocks/>
          </p:cNvSpPr>
          <p:nvPr>
            <p:custDataLst>
              <p:tags r:id="rId253"/>
            </p:custDataLst>
          </p:nvPr>
        </p:nvSpPr>
        <p:spPr bwMode="auto">
          <a:xfrm>
            <a:off x="18367999" y="5516920"/>
            <a:ext cx="441256" cy="259366"/>
          </a:xfrm>
          <a:custGeom>
            <a:avLst/>
            <a:gdLst>
              <a:gd name="T0" fmla="*/ 46802 w 471"/>
              <a:gd name="T1" fmla="*/ 35000 h 234"/>
              <a:gd name="T2" fmla="*/ 73294 w 471"/>
              <a:gd name="T3" fmla="*/ 44925 h 234"/>
              <a:gd name="T4" fmla="*/ 120097 w 471"/>
              <a:gd name="T5" fmla="*/ 54850 h 234"/>
              <a:gd name="T6" fmla="*/ 164250 w 471"/>
              <a:gd name="T7" fmla="*/ 44925 h 234"/>
              <a:gd name="T8" fmla="*/ 169107 w 471"/>
              <a:gd name="T9" fmla="*/ 49627 h 234"/>
              <a:gd name="T10" fmla="*/ 172639 w 471"/>
              <a:gd name="T11" fmla="*/ 59552 h 234"/>
              <a:gd name="T12" fmla="*/ 179262 w 471"/>
              <a:gd name="T13" fmla="*/ 64776 h 234"/>
              <a:gd name="T14" fmla="*/ 187210 w 471"/>
              <a:gd name="T15" fmla="*/ 67388 h 234"/>
              <a:gd name="T16" fmla="*/ 191184 w 471"/>
              <a:gd name="T17" fmla="*/ 70000 h 234"/>
              <a:gd name="T18" fmla="*/ 194716 w 471"/>
              <a:gd name="T19" fmla="*/ 73656 h 234"/>
              <a:gd name="T20" fmla="*/ 197807 w 471"/>
              <a:gd name="T21" fmla="*/ 78880 h 234"/>
              <a:gd name="T22" fmla="*/ 200897 w 471"/>
              <a:gd name="T23" fmla="*/ 88805 h 234"/>
              <a:gd name="T24" fmla="*/ 207962 w 471"/>
              <a:gd name="T25" fmla="*/ 99253 h 234"/>
              <a:gd name="T26" fmla="*/ 154537 w 471"/>
              <a:gd name="T27" fmla="*/ 105522 h 234"/>
              <a:gd name="T28" fmla="*/ 145706 w 471"/>
              <a:gd name="T29" fmla="*/ 117014 h 234"/>
              <a:gd name="T30" fmla="*/ 139966 w 471"/>
              <a:gd name="T31" fmla="*/ 121716 h 234"/>
              <a:gd name="T32" fmla="*/ 135109 w 471"/>
              <a:gd name="T33" fmla="*/ 121716 h 234"/>
              <a:gd name="T34" fmla="*/ 131577 w 471"/>
              <a:gd name="T35" fmla="*/ 120148 h 234"/>
              <a:gd name="T36" fmla="*/ 128928 w 471"/>
              <a:gd name="T37" fmla="*/ 117014 h 234"/>
              <a:gd name="T38" fmla="*/ 127603 w 471"/>
              <a:gd name="T39" fmla="*/ 112835 h 234"/>
              <a:gd name="T40" fmla="*/ 125395 w 471"/>
              <a:gd name="T41" fmla="*/ 103955 h 234"/>
              <a:gd name="T42" fmla="*/ 122746 w 471"/>
              <a:gd name="T43" fmla="*/ 90895 h 234"/>
              <a:gd name="T44" fmla="*/ 118772 w 471"/>
              <a:gd name="T45" fmla="*/ 80970 h 234"/>
              <a:gd name="T46" fmla="*/ 113915 w 471"/>
              <a:gd name="T47" fmla="*/ 77313 h 234"/>
              <a:gd name="T48" fmla="*/ 108617 w 471"/>
              <a:gd name="T49" fmla="*/ 73656 h 234"/>
              <a:gd name="T50" fmla="*/ 104202 w 471"/>
              <a:gd name="T51" fmla="*/ 69477 h 234"/>
              <a:gd name="T52" fmla="*/ 98903 w 471"/>
              <a:gd name="T53" fmla="*/ 73134 h 234"/>
              <a:gd name="T54" fmla="*/ 91397 w 471"/>
              <a:gd name="T55" fmla="*/ 84626 h 234"/>
              <a:gd name="T56" fmla="*/ 88307 w 471"/>
              <a:gd name="T57" fmla="*/ 92462 h 234"/>
              <a:gd name="T58" fmla="*/ 83008 w 471"/>
              <a:gd name="T59" fmla="*/ 99253 h 234"/>
              <a:gd name="T60" fmla="*/ 73736 w 471"/>
              <a:gd name="T61" fmla="*/ 104999 h 234"/>
              <a:gd name="T62" fmla="*/ 64905 w 471"/>
              <a:gd name="T63" fmla="*/ 111268 h 234"/>
              <a:gd name="T64" fmla="*/ 57399 w 471"/>
              <a:gd name="T65" fmla="*/ 114402 h 234"/>
              <a:gd name="T66" fmla="*/ 50335 w 471"/>
              <a:gd name="T67" fmla="*/ 115969 h 234"/>
              <a:gd name="T68" fmla="*/ 42829 w 471"/>
              <a:gd name="T69" fmla="*/ 115447 h 234"/>
              <a:gd name="T70" fmla="*/ 36206 w 471"/>
              <a:gd name="T71" fmla="*/ 113357 h 234"/>
              <a:gd name="T72" fmla="*/ 27817 w 471"/>
              <a:gd name="T73" fmla="*/ 107089 h 234"/>
              <a:gd name="T74" fmla="*/ 26050 w 471"/>
              <a:gd name="T75" fmla="*/ 102910 h 234"/>
              <a:gd name="T76" fmla="*/ 26050 w 471"/>
              <a:gd name="T77" fmla="*/ 70522 h 234"/>
              <a:gd name="T78" fmla="*/ 0 w 471"/>
              <a:gd name="T79" fmla="*/ 51194 h 234"/>
              <a:gd name="T80" fmla="*/ 23401 w 471"/>
              <a:gd name="T81" fmla="*/ 41791 h 234"/>
              <a:gd name="T82" fmla="*/ 37972 w 471"/>
              <a:gd name="T83" fmla="*/ 15672 h 234"/>
              <a:gd name="T84" fmla="*/ 58724 w 471"/>
              <a:gd name="T85" fmla="*/ 0 h 234"/>
              <a:gd name="T86" fmla="*/ 73294 w 471"/>
              <a:gd name="T87" fmla="*/ 21940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01" name="Freeform 351">
            <a:extLst>
              <a:ext uri="{FF2B5EF4-FFF2-40B4-BE49-F238E27FC236}">
                <a16:creationId xmlns:a16="http://schemas.microsoft.com/office/drawing/2014/main" id="{3B1FB938-32F6-470A-A40F-67E08B108256}"/>
              </a:ext>
            </a:extLst>
          </p:cNvPr>
          <p:cNvSpPr>
            <a:spLocks/>
          </p:cNvSpPr>
          <p:nvPr>
            <p:custDataLst>
              <p:tags r:id="rId254"/>
            </p:custDataLst>
          </p:nvPr>
        </p:nvSpPr>
        <p:spPr bwMode="auto">
          <a:xfrm>
            <a:off x="18472418" y="5365344"/>
            <a:ext cx="478309" cy="266101"/>
          </a:xfrm>
          <a:custGeom>
            <a:avLst/>
            <a:gdLst>
              <a:gd name="T0" fmla="*/ 45514 w 525"/>
              <a:gd name="T1" fmla="*/ 96271 h 241"/>
              <a:gd name="T2" fmla="*/ 74283 w 525"/>
              <a:gd name="T3" fmla="*/ 77016 h 241"/>
              <a:gd name="T4" fmla="*/ 39932 w 525"/>
              <a:gd name="T5" fmla="*/ 54640 h 241"/>
              <a:gd name="T6" fmla="*/ 20181 w 525"/>
              <a:gd name="T7" fmla="*/ 60885 h 241"/>
              <a:gd name="T8" fmla="*/ 28339 w 525"/>
              <a:gd name="T9" fmla="*/ 31743 h 241"/>
              <a:gd name="T10" fmla="*/ 17175 w 525"/>
              <a:gd name="T11" fmla="*/ 22376 h 241"/>
              <a:gd name="T12" fmla="*/ 48091 w 525"/>
              <a:gd name="T13" fmla="*/ 13010 h 241"/>
              <a:gd name="T14" fmla="*/ 79865 w 525"/>
              <a:gd name="T15" fmla="*/ 0 h 241"/>
              <a:gd name="T16" fmla="*/ 133967 w 525"/>
              <a:gd name="T17" fmla="*/ 9887 h 241"/>
              <a:gd name="T18" fmla="*/ 188498 w 525"/>
              <a:gd name="T19" fmla="*/ 13010 h 241"/>
              <a:gd name="T20" fmla="*/ 225425 w 525"/>
              <a:gd name="T21" fmla="*/ 28621 h 241"/>
              <a:gd name="T22" fmla="*/ 222849 w 525"/>
              <a:gd name="T23" fmla="*/ 35906 h 241"/>
              <a:gd name="T24" fmla="*/ 218984 w 525"/>
              <a:gd name="T25" fmla="*/ 42671 h 241"/>
              <a:gd name="T26" fmla="*/ 214261 w 525"/>
              <a:gd name="T27" fmla="*/ 47875 h 241"/>
              <a:gd name="T28" fmla="*/ 208250 w 525"/>
              <a:gd name="T29" fmla="*/ 51518 h 241"/>
              <a:gd name="T30" fmla="*/ 189786 w 525"/>
              <a:gd name="T31" fmla="*/ 53599 h 241"/>
              <a:gd name="T32" fmla="*/ 179481 w 525"/>
              <a:gd name="T33" fmla="*/ 55681 h 241"/>
              <a:gd name="T34" fmla="*/ 174758 w 525"/>
              <a:gd name="T35" fmla="*/ 57762 h 241"/>
              <a:gd name="T36" fmla="*/ 171323 w 525"/>
              <a:gd name="T37" fmla="*/ 60885 h 241"/>
              <a:gd name="T38" fmla="*/ 166170 w 525"/>
              <a:gd name="T39" fmla="*/ 70772 h 241"/>
              <a:gd name="T40" fmla="*/ 162306 w 525"/>
              <a:gd name="T41" fmla="*/ 76496 h 241"/>
              <a:gd name="T42" fmla="*/ 156724 w 525"/>
              <a:gd name="T43" fmla="*/ 80139 h 241"/>
              <a:gd name="T44" fmla="*/ 130961 w 525"/>
              <a:gd name="T45" fmla="*/ 86383 h 241"/>
              <a:gd name="T46" fmla="*/ 117221 w 525"/>
              <a:gd name="T47" fmla="*/ 90026 h 241"/>
              <a:gd name="T48" fmla="*/ 111639 w 525"/>
              <a:gd name="T49" fmla="*/ 92628 h 241"/>
              <a:gd name="T50" fmla="*/ 112068 w 525"/>
              <a:gd name="T51" fmla="*/ 99913 h 241"/>
              <a:gd name="T52" fmla="*/ 112927 w 525"/>
              <a:gd name="T53" fmla="*/ 105637 h 241"/>
              <a:gd name="T54" fmla="*/ 117221 w 525"/>
              <a:gd name="T55" fmla="*/ 115525 h 241"/>
              <a:gd name="T56" fmla="*/ 94034 w 525"/>
              <a:gd name="T57" fmla="*/ 118647 h 241"/>
              <a:gd name="T58" fmla="*/ 48091 w 525"/>
              <a:gd name="T59" fmla="*/ 121769 h 241"/>
              <a:gd name="T60" fmla="*/ 8588 w 525"/>
              <a:gd name="T61" fmla="*/ 115525 h 241"/>
              <a:gd name="T62" fmla="*/ 22757 w 525"/>
              <a:gd name="T63" fmla="*/ 86383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02" name="Freeform 352">
            <a:extLst>
              <a:ext uri="{FF2B5EF4-FFF2-40B4-BE49-F238E27FC236}">
                <a16:creationId xmlns:a16="http://schemas.microsoft.com/office/drawing/2014/main" id="{91C8C447-D4FC-4917-A98C-52FC8E2FF24B}"/>
              </a:ext>
            </a:extLst>
          </p:cNvPr>
          <p:cNvSpPr>
            <a:spLocks/>
          </p:cNvSpPr>
          <p:nvPr>
            <p:custDataLst>
              <p:tags r:id="rId255"/>
            </p:custDataLst>
          </p:nvPr>
        </p:nvSpPr>
        <p:spPr bwMode="auto">
          <a:xfrm>
            <a:off x="17637061" y="5399028"/>
            <a:ext cx="727569" cy="481677"/>
          </a:xfrm>
          <a:custGeom>
            <a:avLst/>
            <a:gdLst>
              <a:gd name="T0" fmla="*/ 335902 w 784"/>
              <a:gd name="T1" fmla="*/ 154157 h 430"/>
              <a:gd name="T2" fmla="*/ 328467 w 784"/>
              <a:gd name="T3" fmla="*/ 154685 h 430"/>
              <a:gd name="T4" fmla="*/ 319719 w 784"/>
              <a:gd name="T5" fmla="*/ 159436 h 430"/>
              <a:gd name="T6" fmla="*/ 316220 w 784"/>
              <a:gd name="T7" fmla="*/ 162604 h 430"/>
              <a:gd name="T8" fmla="*/ 313596 w 784"/>
              <a:gd name="T9" fmla="*/ 175274 h 430"/>
              <a:gd name="T10" fmla="*/ 311847 w 784"/>
              <a:gd name="T11" fmla="*/ 190057 h 430"/>
              <a:gd name="T12" fmla="*/ 307910 w 784"/>
              <a:gd name="T13" fmla="*/ 198504 h 430"/>
              <a:gd name="T14" fmla="*/ 293477 w 784"/>
              <a:gd name="T15" fmla="*/ 212230 h 430"/>
              <a:gd name="T16" fmla="*/ 276857 w 784"/>
              <a:gd name="T17" fmla="*/ 221733 h 430"/>
              <a:gd name="T18" fmla="*/ 267672 w 784"/>
              <a:gd name="T19" fmla="*/ 223844 h 430"/>
              <a:gd name="T20" fmla="*/ 256738 w 784"/>
              <a:gd name="T21" fmla="*/ 226484 h 430"/>
              <a:gd name="T22" fmla="*/ 247990 w 784"/>
              <a:gd name="T23" fmla="*/ 225956 h 430"/>
              <a:gd name="T24" fmla="*/ 238368 w 784"/>
              <a:gd name="T25" fmla="*/ 204839 h 430"/>
              <a:gd name="T26" fmla="*/ 225247 w 784"/>
              <a:gd name="T27" fmla="*/ 181610 h 430"/>
              <a:gd name="T28" fmla="*/ 209064 w 784"/>
              <a:gd name="T29" fmla="*/ 176330 h 430"/>
              <a:gd name="T30" fmla="*/ 195943 w 784"/>
              <a:gd name="T31" fmla="*/ 166299 h 430"/>
              <a:gd name="T32" fmla="*/ 182384 w 784"/>
              <a:gd name="T33" fmla="*/ 155213 h 430"/>
              <a:gd name="T34" fmla="*/ 163140 w 784"/>
              <a:gd name="T35" fmla="*/ 144654 h 430"/>
              <a:gd name="T36" fmla="*/ 133836 w 784"/>
              <a:gd name="T37" fmla="*/ 136207 h 430"/>
              <a:gd name="T38" fmla="*/ 79602 w 784"/>
              <a:gd name="T39" fmla="*/ 149406 h 430"/>
              <a:gd name="T40" fmla="*/ 66043 w 784"/>
              <a:gd name="T41" fmla="*/ 161548 h 430"/>
              <a:gd name="T42" fmla="*/ 55546 w 784"/>
              <a:gd name="T43" fmla="*/ 162604 h 430"/>
              <a:gd name="T44" fmla="*/ 28867 w 784"/>
              <a:gd name="T45" fmla="*/ 133040 h 430"/>
              <a:gd name="T46" fmla="*/ 28867 w 784"/>
              <a:gd name="T47" fmla="*/ 107699 h 430"/>
              <a:gd name="T48" fmla="*/ 17495 w 784"/>
              <a:gd name="T49" fmla="*/ 94500 h 430"/>
              <a:gd name="T50" fmla="*/ 18370 w 784"/>
              <a:gd name="T51" fmla="*/ 105059 h 430"/>
              <a:gd name="T52" fmla="*/ 15745 w 784"/>
              <a:gd name="T53" fmla="*/ 115090 h 430"/>
              <a:gd name="T54" fmla="*/ 13121 w 784"/>
              <a:gd name="T55" fmla="*/ 116674 h 430"/>
              <a:gd name="T56" fmla="*/ 13559 w 784"/>
              <a:gd name="T57" fmla="*/ 107171 h 430"/>
              <a:gd name="T58" fmla="*/ 11809 w 784"/>
              <a:gd name="T59" fmla="*/ 91861 h 430"/>
              <a:gd name="T60" fmla="*/ 14433 w 784"/>
              <a:gd name="T61" fmla="*/ 86053 h 430"/>
              <a:gd name="T62" fmla="*/ 17495 w 784"/>
              <a:gd name="T63" fmla="*/ 80246 h 430"/>
              <a:gd name="T64" fmla="*/ 11809 w 784"/>
              <a:gd name="T65" fmla="*/ 68104 h 430"/>
              <a:gd name="T66" fmla="*/ 3062 w 784"/>
              <a:gd name="T67" fmla="*/ 66520 h 430"/>
              <a:gd name="T68" fmla="*/ 0 w 784"/>
              <a:gd name="T69" fmla="*/ 61768 h 430"/>
              <a:gd name="T70" fmla="*/ 1312 w 784"/>
              <a:gd name="T71" fmla="*/ 54905 h 430"/>
              <a:gd name="T72" fmla="*/ 4811 w 784"/>
              <a:gd name="T73" fmla="*/ 49626 h 430"/>
              <a:gd name="T74" fmla="*/ 11809 w 784"/>
              <a:gd name="T75" fmla="*/ 48570 h 430"/>
              <a:gd name="T76" fmla="*/ 17932 w 784"/>
              <a:gd name="T77" fmla="*/ 52266 h 430"/>
              <a:gd name="T78" fmla="*/ 24930 w 784"/>
              <a:gd name="T79" fmla="*/ 54905 h 430"/>
              <a:gd name="T80" fmla="*/ 31053 w 784"/>
              <a:gd name="T81" fmla="*/ 48570 h 430"/>
              <a:gd name="T82" fmla="*/ 36302 w 784"/>
              <a:gd name="T83" fmla="*/ 40651 h 430"/>
              <a:gd name="T84" fmla="*/ 38051 w 784"/>
              <a:gd name="T85" fmla="*/ 33788 h 430"/>
              <a:gd name="T86" fmla="*/ 34115 w 784"/>
              <a:gd name="T87" fmla="*/ 29036 h 430"/>
              <a:gd name="T88" fmla="*/ 24055 w 784"/>
              <a:gd name="T89" fmla="*/ 25869 h 430"/>
              <a:gd name="T90" fmla="*/ 20557 w 784"/>
              <a:gd name="T91" fmla="*/ 21117 h 430"/>
              <a:gd name="T92" fmla="*/ 17932 w 784"/>
              <a:gd name="T93" fmla="*/ 14782 h 430"/>
              <a:gd name="T94" fmla="*/ 46799 w 784"/>
              <a:gd name="T95" fmla="*/ 22701 h 430"/>
              <a:gd name="T96" fmla="*/ 95785 w 784"/>
              <a:gd name="T97" fmla="*/ 39067 h 430"/>
              <a:gd name="T98" fmla="*/ 119403 w 784"/>
              <a:gd name="T99" fmla="*/ 0 h 430"/>
              <a:gd name="T100" fmla="*/ 163140 w 784"/>
              <a:gd name="T101" fmla="*/ 22701 h 430"/>
              <a:gd name="T102" fmla="*/ 203378 w 784"/>
              <a:gd name="T103" fmla="*/ 48570 h 430"/>
              <a:gd name="T104" fmla="*/ 258487 w 784"/>
              <a:gd name="T105" fmla="*/ 110866 h 430"/>
              <a:gd name="T106" fmla="*/ 316658 w 784"/>
              <a:gd name="T107" fmla="*/ 139903 h 430"/>
              <a:gd name="T108" fmla="*/ 340276 w 784"/>
              <a:gd name="T109" fmla="*/ 155741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03" name="Freeform 353">
            <a:extLst>
              <a:ext uri="{FF2B5EF4-FFF2-40B4-BE49-F238E27FC236}">
                <a16:creationId xmlns:a16="http://schemas.microsoft.com/office/drawing/2014/main" id="{911508AF-FF75-42DF-8AA2-198DDA70C32A}"/>
              </a:ext>
            </a:extLst>
          </p:cNvPr>
          <p:cNvSpPr>
            <a:spLocks/>
          </p:cNvSpPr>
          <p:nvPr>
            <p:custDataLst>
              <p:tags r:id="rId256"/>
            </p:custDataLst>
          </p:nvPr>
        </p:nvSpPr>
        <p:spPr bwMode="auto">
          <a:xfrm>
            <a:off x="15959610" y="5159872"/>
            <a:ext cx="229050" cy="316627"/>
          </a:xfrm>
          <a:custGeom>
            <a:avLst/>
            <a:gdLst>
              <a:gd name="T0" fmla="*/ 13165 w 246"/>
              <a:gd name="T1" fmla="*/ 14187 h 284"/>
              <a:gd name="T2" fmla="*/ 12287 w 246"/>
              <a:gd name="T3" fmla="*/ 12611 h 284"/>
              <a:gd name="T4" fmla="*/ 10532 w 246"/>
              <a:gd name="T5" fmla="*/ 8932 h 284"/>
              <a:gd name="T6" fmla="*/ 15359 w 246"/>
              <a:gd name="T7" fmla="*/ 2627 h 284"/>
              <a:gd name="T8" fmla="*/ 29401 w 246"/>
              <a:gd name="T9" fmla="*/ 525 h 284"/>
              <a:gd name="T10" fmla="*/ 55291 w 246"/>
              <a:gd name="T11" fmla="*/ 6305 h 284"/>
              <a:gd name="T12" fmla="*/ 57486 w 246"/>
              <a:gd name="T13" fmla="*/ 15763 h 284"/>
              <a:gd name="T14" fmla="*/ 60996 w 246"/>
              <a:gd name="T15" fmla="*/ 24170 h 284"/>
              <a:gd name="T16" fmla="*/ 66262 w 246"/>
              <a:gd name="T17" fmla="*/ 29950 h 284"/>
              <a:gd name="T18" fmla="*/ 72405 w 246"/>
              <a:gd name="T19" fmla="*/ 35204 h 284"/>
              <a:gd name="T20" fmla="*/ 83815 w 246"/>
              <a:gd name="T21" fmla="*/ 45713 h 284"/>
              <a:gd name="T22" fmla="*/ 89081 w 246"/>
              <a:gd name="T23" fmla="*/ 53069 h 284"/>
              <a:gd name="T24" fmla="*/ 93030 w 246"/>
              <a:gd name="T25" fmla="*/ 61476 h 284"/>
              <a:gd name="T26" fmla="*/ 99174 w 246"/>
              <a:gd name="T27" fmla="*/ 61476 h 284"/>
              <a:gd name="T28" fmla="*/ 96979 w 246"/>
              <a:gd name="T29" fmla="*/ 65155 h 284"/>
              <a:gd name="T30" fmla="*/ 96979 w 246"/>
              <a:gd name="T31" fmla="*/ 67782 h 284"/>
              <a:gd name="T32" fmla="*/ 100051 w 246"/>
              <a:gd name="T33" fmla="*/ 73562 h 284"/>
              <a:gd name="T34" fmla="*/ 104878 w 246"/>
              <a:gd name="T35" fmla="*/ 80918 h 284"/>
              <a:gd name="T36" fmla="*/ 107072 w 246"/>
              <a:gd name="T37" fmla="*/ 85121 h 284"/>
              <a:gd name="T38" fmla="*/ 107950 w 246"/>
              <a:gd name="T39" fmla="*/ 90901 h 284"/>
              <a:gd name="T40" fmla="*/ 105756 w 246"/>
              <a:gd name="T41" fmla="*/ 96681 h 284"/>
              <a:gd name="T42" fmla="*/ 102245 w 246"/>
              <a:gd name="T43" fmla="*/ 100885 h 284"/>
              <a:gd name="T44" fmla="*/ 97857 w 246"/>
              <a:gd name="T45" fmla="*/ 104037 h 284"/>
              <a:gd name="T46" fmla="*/ 96541 w 246"/>
              <a:gd name="T47" fmla="*/ 107190 h 284"/>
              <a:gd name="T48" fmla="*/ 82937 w 246"/>
              <a:gd name="T49" fmla="*/ 112970 h 284"/>
              <a:gd name="T50" fmla="*/ 71967 w 246"/>
              <a:gd name="T51" fmla="*/ 120851 h 284"/>
              <a:gd name="T52" fmla="*/ 49587 w 246"/>
              <a:gd name="T53" fmla="*/ 139242 h 284"/>
              <a:gd name="T54" fmla="*/ 38616 w 246"/>
              <a:gd name="T55" fmla="*/ 121377 h 284"/>
              <a:gd name="T56" fmla="*/ 34667 w 246"/>
              <a:gd name="T57" fmla="*/ 115597 h 284"/>
              <a:gd name="T58" fmla="*/ 31595 w 246"/>
              <a:gd name="T59" fmla="*/ 113495 h 284"/>
              <a:gd name="T60" fmla="*/ 26329 w 246"/>
              <a:gd name="T61" fmla="*/ 114021 h 284"/>
              <a:gd name="T62" fmla="*/ 23696 w 246"/>
              <a:gd name="T63" fmla="*/ 116122 h 284"/>
              <a:gd name="T64" fmla="*/ 21502 w 246"/>
              <a:gd name="T65" fmla="*/ 119800 h 284"/>
              <a:gd name="T66" fmla="*/ 21063 w 246"/>
              <a:gd name="T67" fmla="*/ 124004 h 284"/>
              <a:gd name="T68" fmla="*/ 19747 w 246"/>
              <a:gd name="T69" fmla="*/ 135038 h 284"/>
              <a:gd name="T70" fmla="*/ 17992 w 246"/>
              <a:gd name="T71" fmla="*/ 141869 h 284"/>
              <a:gd name="T72" fmla="*/ 14481 w 246"/>
              <a:gd name="T73" fmla="*/ 149225 h 284"/>
              <a:gd name="T74" fmla="*/ 11409 w 246"/>
              <a:gd name="T75" fmla="*/ 127682 h 284"/>
              <a:gd name="T76" fmla="*/ 7460 w 246"/>
              <a:gd name="T77" fmla="*/ 119275 h 284"/>
              <a:gd name="T78" fmla="*/ 4827 w 246"/>
              <a:gd name="T79" fmla="*/ 116122 h 284"/>
              <a:gd name="T80" fmla="*/ 0 w 246"/>
              <a:gd name="T81" fmla="*/ 113495 h 284"/>
              <a:gd name="T82" fmla="*/ 439 w 246"/>
              <a:gd name="T83" fmla="*/ 107190 h 284"/>
              <a:gd name="T84" fmla="*/ 1755 w 246"/>
              <a:gd name="T85" fmla="*/ 101410 h 284"/>
              <a:gd name="T86" fmla="*/ 6582 w 246"/>
              <a:gd name="T87" fmla="*/ 92477 h 284"/>
              <a:gd name="T88" fmla="*/ 13603 w 246"/>
              <a:gd name="T89" fmla="*/ 84596 h 284"/>
              <a:gd name="T90" fmla="*/ 20186 w 246"/>
              <a:gd name="T91" fmla="*/ 74087 h 284"/>
              <a:gd name="T92" fmla="*/ 14481 w 246"/>
              <a:gd name="T93" fmla="*/ 23119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904" name="Freeform 354">
            <a:extLst>
              <a:ext uri="{FF2B5EF4-FFF2-40B4-BE49-F238E27FC236}">
                <a16:creationId xmlns:a16="http://schemas.microsoft.com/office/drawing/2014/main" id="{C8DBE6ED-E5F8-495A-80D4-FE3C681F2351}"/>
              </a:ext>
            </a:extLst>
          </p:cNvPr>
          <p:cNvSpPr>
            <a:spLocks/>
          </p:cNvSpPr>
          <p:nvPr>
            <p:custDataLst>
              <p:tags r:id="rId257"/>
            </p:custDataLst>
          </p:nvPr>
        </p:nvSpPr>
        <p:spPr bwMode="auto">
          <a:xfrm>
            <a:off x="16060661" y="5388921"/>
            <a:ext cx="144841" cy="127998"/>
          </a:xfrm>
          <a:custGeom>
            <a:avLst/>
            <a:gdLst>
              <a:gd name="T0" fmla="*/ 48637 w 160"/>
              <a:gd name="T1" fmla="*/ 0 h 117"/>
              <a:gd name="T2" fmla="*/ 48637 w 160"/>
              <a:gd name="T3" fmla="*/ 4640 h 117"/>
              <a:gd name="T4" fmla="*/ 48637 w 160"/>
              <a:gd name="T5" fmla="*/ 9281 h 117"/>
              <a:gd name="T6" fmla="*/ 49064 w 160"/>
              <a:gd name="T7" fmla="*/ 12890 h 117"/>
              <a:gd name="T8" fmla="*/ 49917 w 160"/>
              <a:gd name="T9" fmla="*/ 16499 h 117"/>
              <a:gd name="T10" fmla="*/ 50771 w 160"/>
              <a:gd name="T11" fmla="*/ 17530 h 117"/>
              <a:gd name="T12" fmla="*/ 51624 w 160"/>
              <a:gd name="T13" fmla="*/ 19077 h 117"/>
              <a:gd name="T14" fmla="*/ 52477 w 160"/>
              <a:gd name="T15" fmla="*/ 19593 h 117"/>
              <a:gd name="T16" fmla="*/ 54184 w 160"/>
              <a:gd name="T17" fmla="*/ 20108 h 117"/>
              <a:gd name="T18" fmla="*/ 55890 w 160"/>
              <a:gd name="T19" fmla="*/ 20624 h 117"/>
              <a:gd name="T20" fmla="*/ 57597 w 160"/>
              <a:gd name="T21" fmla="*/ 20108 h 117"/>
              <a:gd name="T22" fmla="*/ 59730 w 160"/>
              <a:gd name="T23" fmla="*/ 19593 h 117"/>
              <a:gd name="T24" fmla="*/ 62290 w 160"/>
              <a:gd name="T25" fmla="*/ 18562 h 117"/>
              <a:gd name="T26" fmla="*/ 63570 w 160"/>
              <a:gd name="T27" fmla="*/ 22171 h 117"/>
              <a:gd name="T28" fmla="*/ 65276 w 160"/>
              <a:gd name="T29" fmla="*/ 26811 h 117"/>
              <a:gd name="T30" fmla="*/ 66983 w 160"/>
              <a:gd name="T31" fmla="*/ 32998 h 117"/>
              <a:gd name="T32" fmla="*/ 68263 w 160"/>
              <a:gd name="T33" fmla="*/ 38154 h 117"/>
              <a:gd name="T34" fmla="*/ 56744 w 160"/>
              <a:gd name="T35" fmla="*/ 45373 h 117"/>
              <a:gd name="T36" fmla="*/ 45224 w 160"/>
              <a:gd name="T37" fmla="*/ 52591 h 117"/>
              <a:gd name="T38" fmla="*/ 39251 w 160"/>
              <a:gd name="T39" fmla="*/ 55169 h 117"/>
              <a:gd name="T40" fmla="*/ 32425 w 160"/>
              <a:gd name="T41" fmla="*/ 58263 h 117"/>
              <a:gd name="T42" fmla="*/ 26452 w 160"/>
              <a:gd name="T43" fmla="*/ 59809 h 117"/>
              <a:gd name="T44" fmla="*/ 20052 w 160"/>
              <a:gd name="T45" fmla="*/ 60325 h 117"/>
              <a:gd name="T46" fmla="*/ 13653 w 160"/>
              <a:gd name="T47" fmla="*/ 51044 h 117"/>
              <a:gd name="T48" fmla="*/ 8960 w 160"/>
              <a:gd name="T49" fmla="*/ 42795 h 117"/>
              <a:gd name="T50" fmla="*/ 4266 w 160"/>
              <a:gd name="T51" fmla="*/ 35576 h 117"/>
              <a:gd name="T52" fmla="*/ 0 w 160"/>
              <a:gd name="T53" fmla="*/ 28358 h 117"/>
              <a:gd name="T54" fmla="*/ 5546 w 160"/>
              <a:gd name="T55" fmla="*/ 24749 h 117"/>
              <a:gd name="T56" fmla="*/ 17492 w 160"/>
              <a:gd name="T57" fmla="*/ 16499 h 117"/>
              <a:gd name="T58" fmla="*/ 25599 w 160"/>
              <a:gd name="T59" fmla="*/ 11859 h 117"/>
              <a:gd name="T60" fmla="*/ 33278 w 160"/>
              <a:gd name="T61" fmla="*/ 7218 h 117"/>
              <a:gd name="T62" fmla="*/ 41384 w 160"/>
              <a:gd name="T63" fmla="*/ 3094 h 117"/>
              <a:gd name="T64" fmla="*/ 48637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905" name="Freeform 355">
            <a:extLst>
              <a:ext uri="{FF2B5EF4-FFF2-40B4-BE49-F238E27FC236}">
                <a16:creationId xmlns:a16="http://schemas.microsoft.com/office/drawing/2014/main" id="{1E027FC9-AA0D-49A3-89AC-1CF8BCCB8B81}"/>
              </a:ext>
            </a:extLst>
          </p:cNvPr>
          <p:cNvSpPr>
            <a:spLocks/>
          </p:cNvSpPr>
          <p:nvPr>
            <p:custDataLst>
              <p:tags r:id="rId258"/>
            </p:custDataLst>
          </p:nvPr>
        </p:nvSpPr>
        <p:spPr bwMode="auto">
          <a:xfrm>
            <a:off x="16239186" y="6712694"/>
            <a:ext cx="872408" cy="1296823"/>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06" name="Freeform 356">
            <a:extLst>
              <a:ext uri="{FF2B5EF4-FFF2-40B4-BE49-F238E27FC236}">
                <a16:creationId xmlns:a16="http://schemas.microsoft.com/office/drawing/2014/main" id="{879E4479-3C73-4668-9792-3F2D34E2760E}"/>
              </a:ext>
            </a:extLst>
          </p:cNvPr>
          <p:cNvSpPr>
            <a:spLocks/>
          </p:cNvSpPr>
          <p:nvPr>
            <p:custDataLst>
              <p:tags r:id="rId259"/>
            </p:custDataLst>
          </p:nvPr>
        </p:nvSpPr>
        <p:spPr bwMode="auto">
          <a:xfrm>
            <a:off x="17266540" y="7433526"/>
            <a:ext cx="518730" cy="916198"/>
          </a:xfrm>
          <a:custGeom>
            <a:avLst/>
            <a:gdLst>
              <a:gd name="T0" fmla="*/ 43091 w 556"/>
              <a:gd name="T1" fmla="*/ 32688 h 819"/>
              <a:gd name="T2" fmla="*/ 49247 w 556"/>
              <a:gd name="T3" fmla="*/ 29525 h 819"/>
              <a:gd name="T4" fmla="*/ 56722 w 556"/>
              <a:gd name="T5" fmla="*/ 36379 h 819"/>
              <a:gd name="T6" fmla="*/ 65516 w 556"/>
              <a:gd name="T7" fmla="*/ 44814 h 819"/>
              <a:gd name="T8" fmla="*/ 75189 w 556"/>
              <a:gd name="T9" fmla="*/ 48505 h 819"/>
              <a:gd name="T10" fmla="*/ 94536 w 556"/>
              <a:gd name="T11" fmla="*/ 46396 h 819"/>
              <a:gd name="T12" fmla="*/ 113004 w 556"/>
              <a:gd name="T13" fmla="*/ 43233 h 819"/>
              <a:gd name="T14" fmla="*/ 127954 w 556"/>
              <a:gd name="T15" fmla="*/ 41651 h 819"/>
              <a:gd name="T16" fmla="*/ 132351 w 556"/>
              <a:gd name="T17" fmla="*/ 39015 h 819"/>
              <a:gd name="T18" fmla="*/ 132351 w 556"/>
              <a:gd name="T19" fmla="*/ 35852 h 819"/>
              <a:gd name="T20" fmla="*/ 156095 w 556"/>
              <a:gd name="T21" fmla="*/ 33215 h 819"/>
              <a:gd name="T22" fmla="*/ 190831 w 556"/>
              <a:gd name="T23" fmla="*/ 23725 h 819"/>
              <a:gd name="T24" fmla="*/ 210618 w 556"/>
              <a:gd name="T25" fmla="*/ 14762 h 819"/>
              <a:gd name="T26" fmla="*/ 226007 w 556"/>
              <a:gd name="T27" fmla="*/ 4218 h 819"/>
              <a:gd name="T28" fmla="*/ 240518 w 556"/>
              <a:gd name="T29" fmla="*/ 16344 h 819"/>
              <a:gd name="T30" fmla="*/ 244035 w 556"/>
              <a:gd name="T31" fmla="*/ 30052 h 819"/>
              <a:gd name="T32" fmla="*/ 242716 w 556"/>
              <a:gd name="T33" fmla="*/ 59577 h 819"/>
              <a:gd name="T34" fmla="*/ 233922 w 556"/>
              <a:gd name="T35" fmla="*/ 91738 h 819"/>
              <a:gd name="T36" fmla="*/ 220731 w 556"/>
              <a:gd name="T37" fmla="*/ 121790 h 819"/>
              <a:gd name="T38" fmla="*/ 196547 w 556"/>
              <a:gd name="T39" fmla="*/ 169240 h 819"/>
              <a:gd name="T40" fmla="*/ 185994 w 556"/>
              <a:gd name="T41" fmla="*/ 197711 h 819"/>
              <a:gd name="T42" fmla="*/ 180278 w 556"/>
              <a:gd name="T43" fmla="*/ 218800 h 819"/>
              <a:gd name="T44" fmla="*/ 166648 w 556"/>
              <a:gd name="T45" fmla="*/ 249379 h 819"/>
              <a:gd name="T46" fmla="*/ 145102 w 556"/>
              <a:gd name="T47" fmla="*/ 279958 h 819"/>
              <a:gd name="T48" fmla="*/ 126635 w 556"/>
              <a:gd name="T49" fmla="*/ 298411 h 819"/>
              <a:gd name="T50" fmla="*/ 105089 w 556"/>
              <a:gd name="T51" fmla="*/ 316337 h 819"/>
              <a:gd name="T52" fmla="*/ 73870 w 556"/>
              <a:gd name="T53" fmla="*/ 343226 h 819"/>
              <a:gd name="T54" fmla="*/ 62878 w 556"/>
              <a:gd name="T55" fmla="*/ 358515 h 819"/>
              <a:gd name="T56" fmla="*/ 57601 w 556"/>
              <a:gd name="T57" fmla="*/ 369060 h 819"/>
              <a:gd name="T58" fmla="*/ 51006 w 556"/>
              <a:gd name="T59" fmla="*/ 378023 h 819"/>
              <a:gd name="T60" fmla="*/ 31219 w 556"/>
              <a:gd name="T61" fmla="*/ 392785 h 819"/>
              <a:gd name="T62" fmla="*/ 8354 w 556"/>
              <a:gd name="T63" fmla="*/ 422310 h 819"/>
              <a:gd name="T64" fmla="*/ 879 w 556"/>
              <a:gd name="T65" fmla="*/ 297357 h 819"/>
              <a:gd name="T66" fmla="*/ 1319 w 556"/>
              <a:gd name="T67" fmla="*/ 292084 h 819"/>
              <a:gd name="T68" fmla="*/ 11872 w 556"/>
              <a:gd name="T69" fmla="*/ 281013 h 819"/>
              <a:gd name="T70" fmla="*/ 18468 w 556"/>
              <a:gd name="T71" fmla="*/ 272050 h 819"/>
              <a:gd name="T72" fmla="*/ 26382 w 556"/>
              <a:gd name="T73" fmla="*/ 262032 h 819"/>
              <a:gd name="T74" fmla="*/ 48807 w 556"/>
              <a:gd name="T75" fmla="*/ 253070 h 819"/>
              <a:gd name="T76" fmla="*/ 52325 w 556"/>
              <a:gd name="T77" fmla="*/ 247797 h 819"/>
              <a:gd name="T78" fmla="*/ 56722 w 556"/>
              <a:gd name="T79" fmla="*/ 238307 h 819"/>
              <a:gd name="T80" fmla="*/ 66835 w 556"/>
              <a:gd name="T81" fmla="*/ 231980 h 819"/>
              <a:gd name="T82" fmla="*/ 76508 w 556"/>
              <a:gd name="T83" fmla="*/ 231453 h 819"/>
              <a:gd name="T84" fmla="*/ 86182 w 556"/>
              <a:gd name="T85" fmla="*/ 231453 h 819"/>
              <a:gd name="T86" fmla="*/ 100252 w 556"/>
              <a:gd name="T87" fmla="*/ 226181 h 819"/>
              <a:gd name="T88" fmla="*/ 110366 w 556"/>
              <a:gd name="T89" fmla="*/ 213527 h 819"/>
              <a:gd name="T90" fmla="*/ 116521 w 556"/>
              <a:gd name="T91" fmla="*/ 199820 h 819"/>
              <a:gd name="T92" fmla="*/ 130152 w 556"/>
              <a:gd name="T93" fmla="*/ 182948 h 819"/>
              <a:gd name="T94" fmla="*/ 155655 w 556"/>
              <a:gd name="T95" fmla="*/ 154478 h 819"/>
              <a:gd name="T96" fmla="*/ 165768 w 556"/>
              <a:gd name="T97" fmla="*/ 140243 h 819"/>
              <a:gd name="T98" fmla="*/ 142464 w 556"/>
              <a:gd name="T99" fmla="*/ 129698 h 819"/>
              <a:gd name="T100" fmla="*/ 113004 w 556"/>
              <a:gd name="T101" fmla="*/ 120208 h 819"/>
              <a:gd name="T102" fmla="*/ 80905 w 556"/>
              <a:gd name="T103" fmla="*/ 110191 h 819"/>
              <a:gd name="T104" fmla="*/ 65516 w 556"/>
              <a:gd name="T105" fmla="*/ 98592 h 819"/>
              <a:gd name="T106" fmla="*/ 49247 w 556"/>
              <a:gd name="T107" fmla="*/ 81193 h 819"/>
              <a:gd name="T108" fmla="*/ 39134 w 556"/>
              <a:gd name="T109" fmla="*/ 63795 h 819"/>
              <a:gd name="T110" fmla="*/ 33857 w 556"/>
              <a:gd name="T111" fmla="*/ 42178 h 819"/>
              <a:gd name="T112" fmla="*/ 28581 w 556"/>
              <a:gd name="T113" fmla="*/ 45869 h 819"/>
              <a:gd name="T114" fmla="*/ 36935 w 556"/>
              <a:gd name="T115" fmla="*/ 35852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07" name="Freeform 357">
            <a:extLst>
              <a:ext uri="{FF2B5EF4-FFF2-40B4-BE49-F238E27FC236}">
                <a16:creationId xmlns:a16="http://schemas.microsoft.com/office/drawing/2014/main" id="{6C28FDBD-DD7B-44E5-9319-6A38D2A7FDFE}"/>
              </a:ext>
            </a:extLst>
          </p:cNvPr>
          <p:cNvSpPr>
            <a:spLocks/>
          </p:cNvSpPr>
          <p:nvPr>
            <p:custDataLst>
              <p:tags r:id="rId260"/>
            </p:custDataLst>
          </p:nvPr>
        </p:nvSpPr>
        <p:spPr bwMode="auto">
          <a:xfrm>
            <a:off x="17283382" y="7406579"/>
            <a:ext cx="80841" cy="124629"/>
          </a:xfrm>
          <a:custGeom>
            <a:avLst/>
            <a:gdLst>
              <a:gd name="T0" fmla="*/ 26138 w 86"/>
              <a:gd name="T1" fmla="*/ 0 h 97"/>
              <a:gd name="T2" fmla="*/ 24809 w 86"/>
              <a:gd name="T3" fmla="*/ 1211 h 97"/>
              <a:gd name="T4" fmla="*/ 23037 w 86"/>
              <a:gd name="T5" fmla="*/ 1817 h 97"/>
              <a:gd name="T6" fmla="*/ 20379 w 86"/>
              <a:gd name="T7" fmla="*/ 1817 h 97"/>
              <a:gd name="T8" fmla="*/ 17721 w 86"/>
              <a:gd name="T9" fmla="*/ 1817 h 97"/>
              <a:gd name="T10" fmla="*/ 14620 w 86"/>
              <a:gd name="T11" fmla="*/ 1817 h 97"/>
              <a:gd name="T12" fmla="*/ 11962 w 86"/>
              <a:gd name="T13" fmla="*/ 1817 h 97"/>
              <a:gd name="T14" fmla="*/ 10190 w 86"/>
              <a:gd name="T15" fmla="*/ 2422 h 97"/>
              <a:gd name="T16" fmla="*/ 8860 w 86"/>
              <a:gd name="T17" fmla="*/ 3633 h 97"/>
              <a:gd name="T18" fmla="*/ 7088 w 86"/>
              <a:gd name="T19" fmla="*/ 5450 h 97"/>
              <a:gd name="T20" fmla="*/ 5759 w 86"/>
              <a:gd name="T21" fmla="*/ 7266 h 97"/>
              <a:gd name="T22" fmla="*/ 4873 w 86"/>
              <a:gd name="T23" fmla="*/ 9083 h 97"/>
              <a:gd name="T24" fmla="*/ 3544 w 86"/>
              <a:gd name="T25" fmla="*/ 12111 h 97"/>
              <a:gd name="T26" fmla="*/ 1772 w 86"/>
              <a:gd name="T27" fmla="*/ 17561 h 97"/>
              <a:gd name="T28" fmla="*/ 886 w 86"/>
              <a:gd name="T29" fmla="*/ 23010 h 97"/>
              <a:gd name="T30" fmla="*/ 0 w 86"/>
              <a:gd name="T31" fmla="*/ 34516 h 97"/>
              <a:gd name="T32" fmla="*/ 0 w 86"/>
              <a:gd name="T33" fmla="*/ 45415 h 97"/>
              <a:gd name="T34" fmla="*/ 0 w 86"/>
              <a:gd name="T35" fmla="*/ 49048 h 97"/>
              <a:gd name="T36" fmla="*/ 443 w 86"/>
              <a:gd name="T37" fmla="*/ 52076 h 97"/>
              <a:gd name="T38" fmla="*/ 1329 w 86"/>
              <a:gd name="T39" fmla="*/ 54498 h 97"/>
              <a:gd name="T40" fmla="*/ 3101 w 86"/>
              <a:gd name="T41" fmla="*/ 56315 h 97"/>
              <a:gd name="T42" fmla="*/ 4430 w 86"/>
              <a:gd name="T43" fmla="*/ 57526 h 97"/>
              <a:gd name="T44" fmla="*/ 5759 w 86"/>
              <a:gd name="T45" fmla="*/ 58131 h 97"/>
              <a:gd name="T46" fmla="*/ 7974 w 86"/>
              <a:gd name="T47" fmla="*/ 58737 h 97"/>
              <a:gd name="T48" fmla="*/ 9303 w 86"/>
              <a:gd name="T49" fmla="*/ 58737 h 97"/>
              <a:gd name="T50" fmla="*/ 17721 w 86"/>
              <a:gd name="T51" fmla="*/ 57526 h 97"/>
              <a:gd name="T52" fmla="*/ 23480 w 86"/>
              <a:gd name="T53" fmla="*/ 56315 h 97"/>
              <a:gd name="T54" fmla="*/ 38100 w 86"/>
              <a:gd name="T55" fmla="*/ 41176 h 97"/>
              <a:gd name="T56" fmla="*/ 26138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08" name="Freeform 358">
            <a:extLst>
              <a:ext uri="{FF2B5EF4-FFF2-40B4-BE49-F238E27FC236}">
                <a16:creationId xmlns:a16="http://schemas.microsoft.com/office/drawing/2014/main" id="{60FDCC63-5BE3-4C36-8B4A-F3619E0D87A7}"/>
              </a:ext>
            </a:extLst>
          </p:cNvPr>
          <p:cNvSpPr>
            <a:spLocks/>
          </p:cNvSpPr>
          <p:nvPr>
            <p:custDataLst>
              <p:tags r:id="rId261"/>
            </p:custDataLst>
          </p:nvPr>
        </p:nvSpPr>
        <p:spPr bwMode="auto">
          <a:xfrm>
            <a:off x="16855598" y="7217950"/>
            <a:ext cx="771359" cy="798304"/>
          </a:xfrm>
          <a:custGeom>
            <a:avLst/>
            <a:gdLst>
              <a:gd name="T0" fmla="*/ 78300 w 845"/>
              <a:gd name="T1" fmla="*/ 18812 h 720"/>
              <a:gd name="T2" fmla="*/ 88196 w 845"/>
              <a:gd name="T3" fmla="*/ 14631 h 720"/>
              <a:gd name="T4" fmla="*/ 106265 w 845"/>
              <a:gd name="T5" fmla="*/ 0 h 720"/>
              <a:gd name="T6" fmla="*/ 117451 w 845"/>
              <a:gd name="T7" fmla="*/ 6271 h 720"/>
              <a:gd name="T8" fmla="*/ 140683 w 845"/>
              <a:gd name="T9" fmla="*/ 19334 h 720"/>
              <a:gd name="T10" fmla="*/ 163485 w 845"/>
              <a:gd name="T11" fmla="*/ 35011 h 720"/>
              <a:gd name="T12" fmla="*/ 183275 w 845"/>
              <a:gd name="T13" fmla="*/ 51210 h 720"/>
              <a:gd name="T14" fmla="*/ 190158 w 845"/>
              <a:gd name="T15" fmla="*/ 65319 h 720"/>
              <a:gd name="T16" fmla="*/ 190589 w 845"/>
              <a:gd name="T17" fmla="*/ 73157 h 720"/>
              <a:gd name="T18" fmla="*/ 197042 w 845"/>
              <a:gd name="T19" fmla="*/ 76815 h 720"/>
              <a:gd name="T20" fmla="*/ 214681 w 845"/>
              <a:gd name="T21" fmla="*/ 93014 h 720"/>
              <a:gd name="T22" fmla="*/ 217693 w 845"/>
              <a:gd name="T23" fmla="*/ 89879 h 720"/>
              <a:gd name="T24" fmla="*/ 209949 w 845"/>
              <a:gd name="T25" fmla="*/ 96149 h 720"/>
              <a:gd name="T26" fmla="*/ 206937 w 845"/>
              <a:gd name="T27" fmla="*/ 105555 h 720"/>
              <a:gd name="T28" fmla="*/ 206937 w 845"/>
              <a:gd name="T29" fmla="*/ 131683 h 720"/>
              <a:gd name="T30" fmla="*/ 212100 w 845"/>
              <a:gd name="T31" fmla="*/ 137954 h 720"/>
              <a:gd name="T32" fmla="*/ 226297 w 845"/>
              <a:gd name="T33" fmla="*/ 138476 h 720"/>
              <a:gd name="T34" fmla="*/ 234471 w 845"/>
              <a:gd name="T35" fmla="*/ 166694 h 720"/>
              <a:gd name="T36" fmla="*/ 250820 w 845"/>
              <a:gd name="T37" fmla="*/ 188641 h 720"/>
              <a:gd name="T38" fmla="*/ 277494 w 845"/>
              <a:gd name="T39" fmla="*/ 209021 h 720"/>
              <a:gd name="T40" fmla="*/ 317504 w 845"/>
              <a:gd name="T41" fmla="*/ 224697 h 720"/>
              <a:gd name="T42" fmla="*/ 363538 w 845"/>
              <a:gd name="T43" fmla="*/ 234626 h 720"/>
              <a:gd name="T44" fmla="*/ 348910 w 845"/>
              <a:gd name="T45" fmla="*/ 251870 h 720"/>
              <a:gd name="T46" fmla="*/ 314493 w 845"/>
              <a:gd name="T47" fmla="*/ 285836 h 720"/>
              <a:gd name="T48" fmla="*/ 306318 w 845"/>
              <a:gd name="T49" fmla="*/ 302557 h 720"/>
              <a:gd name="T50" fmla="*/ 299865 w 845"/>
              <a:gd name="T51" fmla="*/ 322414 h 720"/>
              <a:gd name="T52" fmla="*/ 289970 w 845"/>
              <a:gd name="T53" fmla="*/ 328685 h 720"/>
              <a:gd name="T54" fmla="*/ 249529 w 845"/>
              <a:gd name="T55" fmla="*/ 342271 h 720"/>
              <a:gd name="T56" fmla="*/ 240494 w 845"/>
              <a:gd name="T57" fmla="*/ 350632 h 720"/>
              <a:gd name="T58" fmla="*/ 225867 w 845"/>
              <a:gd name="T59" fmla="*/ 355857 h 720"/>
              <a:gd name="T60" fmla="*/ 207367 w 845"/>
              <a:gd name="T61" fmla="*/ 362128 h 720"/>
              <a:gd name="T62" fmla="*/ 198333 w 845"/>
              <a:gd name="T63" fmla="*/ 355335 h 720"/>
              <a:gd name="T64" fmla="*/ 183705 w 845"/>
              <a:gd name="T65" fmla="*/ 354812 h 720"/>
              <a:gd name="T66" fmla="*/ 174240 w 845"/>
              <a:gd name="T67" fmla="*/ 365263 h 720"/>
              <a:gd name="T68" fmla="*/ 167787 w 845"/>
              <a:gd name="T69" fmla="*/ 373102 h 720"/>
              <a:gd name="T70" fmla="*/ 154880 w 845"/>
              <a:gd name="T71" fmla="*/ 376237 h 720"/>
              <a:gd name="T72" fmla="*/ 136811 w 845"/>
              <a:gd name="T73" fmla="*/ 373102 h 720"/>
              <a:gd name="T74" fmla="*/ 124334 w 845"/>
              <a:gd name="T75" fmla="*/ 364741 h 720"/>
              <a:gd name="T76" fmla="*/ 105835 w 845"/>
              <a:gd name="T77" fmla="*/ 350632 h 720"/>
              <a:gd name="T78" fmla="*/ 77870 w 845"/>
              <a:gd name="T79" fmla="*/ 345406 h 720"/>
              <a:gd name="T80" fmla="*/ 60231 w 845"/>
              <a:gd name="T81" fmla="*/ 341226 h 720"/>
              <a:gd name="T82" fmla="*/ 64964 w 845"/>
              <a:gd name="T83" fmla="*/ 320847 h 720"/>
              <a:gd name="T84" fmla="*/ 54638 w 845"/>
              <a:gd name="T85" fmla="*/ 311441 h 720"/>
              <a:gd name="T86" fmla="*/ 46464 w 845"/>
              <a:gd name="T87" fmla="*/ 304647 h 720"/>
              <a:gd name="T88" fmla="*/ 40011 w 845"/>
              <a:gd name="T89" fmla="*/ 287926 h 720"/>
              <a:gd name="T90" fmla="*/ 33127 w 845"/>
              <a:gd name="T91" fmla="*/ 267024 h 720"/>
              <a:gd name="T92" fmla="*/ 21081 w 845"/>
              <a:gd name="T93" fmla="*/ 255528 h 720"/>
              <a:gd name="T94" fmla="*/ 6884 w 845"/>
              <a:gd name="T95" fmla="*/ 249257 h 720"/>
              <a:gd name="T96" fmla="*/ 2151 w 845"/>
              <a:gd name="T97" fmla="*/ 246644 h 720"/>
              <a:gd name="T98" fmla="*/ 860 w 845"/>
              <a:gd name="T99" fmla="*/ 234103 h 720"/>
              <a:gd name="T100" fmla="*/ 9035 w 845"/>
              <a:gd name="T101" fmla="*/ 220517 h 720"/>
              <a:gd name="T102" fmla="*/ 23662 w 845"/>
              <a:gd name="T103" fmla="*/ 215814 h 720"/>
              <a:gd name="T104" fmla="*/ 28825 w 845"/>
              <a:gd name="T105" fmla="*/ 167739 h 720"/>
              <a:gd name="T106" fmla="*/ 35278 w 845"/>
              <a:gd name="T107" fmla="*/ 143702 h 720"/>
              <a:gd name="T108" fmla="*/ 40871 w 845"/>
              <a:gd name="T109" fmla="*/ 135863 h 720"/>
              <a:gd name="T110" fmla="*/ 44313 w 845"/>
              <a:gd name="T111" fmla="*/ 123322 h 720"/>
              <a:gd name="T112" fmla="*/ 49906 w 845"/>
              <a:gd name="T113" fmla="*/ 107646 h 720"/>
              <a:gd name="T114" fmla="*/ 63673 w 845"/>
              <a:gd name="T115" fmla="*/ 93014 h 720"/>
              <a:gd name="T116" fmla="*/ 71847 w 845"/>
              <a:gd name="T117" fmla="*/ 83608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09" name="Line 359">
            <a:extLst>
              <a:ext uri="{FF2B5EF4-FFF2-40B4-BE49-F238E27FC236}">
                <a16:creationId xmlns:a16="http://schemas.microsoft.com/office/drawing/2014/main" id="{B4A866E4-1CAC-4EDC-8246-0AFE9A2EE364}"/>
              </a:ext>
            </a:extLst>
          </p:cNvPr>
          <p:cNvSpPr>
            <a:spLocks noChangeShapeType="1"/>
          </p:cNvSpPr>
          <p:nvPr>
            <p:custDataLst>
              <p:tags r:id="rId262"/>
            </p:custDataLst>
          </p:nvPr>
        </p:nvSpPr>
        <p:spPr bwMode="auto">
          <a:xfrm flipH="1">
            <a:off x="10192951" y="8319408"/>
            <a:ext cx="10106" cy="16843"/>
          </a:xfrm>
          <a:prstGeom prst="line">
            <a:avLst/>
          </a:prstGeom>
          <a:noFill/>
          <a:ln w="9525">
            <a:solidFill>
              <a:srgbClr val="FFFFFF">
                <a:alpha val="47000"/>
              </a:srgbClr>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910" name="Freeform 360">
            <a:extLst>
              <a:ext uri="{FF2B5EF4-FFF2-40B4-BE49-F238E27FC236}">
                <a16:creationId xmlns:a16="http://schemas.microsoft.com/office/drawing/2014/main" id="{438A95A3-8C11-4FDB-87FE-53CD1E4A40A3}"/>
              </a:ext>
            </a:extLst>
          </p:cNvPr>
          <p:cNvSpPr>
            <a:spLocks/>
          </p:cNvSpPr>
          <p:nvPr>
            <p:custDataLst>
              <p:tags r:id="rId263"/>
            </p:custDataLst>
          </p:nvPr>
        </p:nvSpPr>
        <p:spPr bwMode="auto">
          <a:xfrm>
            <a:off x="10192951" y="8336251"/>
            <a:ext cx="26947" cy="124629"/>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11" name="Freeform 361">
            <a:extLst>
              <a:ext uri="{FF2B5EF4-FFF2-40B4-BE49-F238E27FC236}">
                <a16:creationId xmlns:a16="http://schemas.microsoft.com/office/drawing/2014/main" id="{AD57E405-378B-4FC7-B1F0-9940B0C67D13}"/>
              </a:ext>
            </a:extLst>
          </p:cNvPr>
          <p:cNvSpPr>
            <a:spLocks/>
          </p:cNvSpPr>
          <p:nvPr>
            <p:custDataLst>
              <p:tags r:id="rId264"/>
            </p:custDataLst>
          </p:nvPr>
        </p:nvSpPr>
        <p:spPr bwMode="auto">
          <a:xfrm>
            <a:off x="10209794" y="8309304"/>
            <a:ext cx="10104" cy="121262"/>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912" name="Group 362">
            <a:extLst>
              <a:ext uri="{FF2B5EF4-FFF2-40B4-BE49-F238E27FC236}">
                <a16:creationId xmlns:a16="http://schemas.microsoft.com/office/drawing/2014/main" id="{49C878AD-0AD7-4E15-916F-56BAE4093BD9}"/>
              </a:ext>
            </a:extLst>
          </p:cNvPr>
          <p:cNvGrpSpPr>
            <a:grpSpLocks/>
          </p:cNvGrpSpPr>
          <p:nvPr>
            <p:custDataLst>
              <p:tags r:id="rId265"/>
            </p:custDataLst>
          </p:nvPr>
        </p:nvGrpSpPr>
        <p:grpSpPr bwMode="auto">
          <a:xfrm>
            <a:off x="10192951" y="8171199"/>
            <a:ext cx="885884" cy="427785"/>
            <a:chOff x="912" y="2626"/>
            <a:chExt cx="311" cy="127"/>
          </a:xfrm>
          <a:solidFill>
            <a:schemeClr val="bg2">
              <a:lumMod val="50000"/>
              <a:alpha val="16000"/>
            </a:schemeClr>
          </a:solidFill>
        </p:grpSpPr>
        <p:sp>
          <p:nvSpPr>
            <p:cNvPr id="913" name="Freeform 363">
              <a:extLst>
                <a:ext uri="{FF2B5EF4-FFF2-40B4-BE49-F238E27FC236}">
                  <a16:creationId xmlns:a16="http://schemas.microsoft.com/office/drawing/2014/main" id="{CF07BA87-B724-42F1-8857-5C4E5CCBD5FC}"/>
                </a:ext>
              </a:extLst>
            </p:cNvPr>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14" name="Freeform 364">
              <a:extLst>
                <a:ext uri="{FF2B5EF4-FFF2-40B4-BE49-F238E27FC236}">
                  <a16:creationId xmlns:a16="http://schemas.microsoft.com/office/drawing/2014/main" id="{3F254973-235A-4C0E-B845-254BAE7D8071}"/>
                </a:ext>
              </a:extLst>
            </p:cNvPr>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15" name="Freeform 365">
              <a:extLst>
                <a:ext uri="{FF2B5EF4-FFF2-40B4-BE49-F238E27FC236}">
                  <a16:creationId xmlns:a16="http://schemas.microsoft.com/office/drawing/2014/main" id="{B84ACFFA-7F04-488E-BD4D-6ED593F34FB9}"/>
                </a:ext>
              </a:extLst>
            </p:cNvPr>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916" name="Freeform 366">
            <a:extLst>
              <a:ext uri="{FF2B5EF4-FFF2-40B4-BE49-F238E27FC236}">
                <a16:creationId xmlns:a16="http://schemas.microsoft.com/office/drawing/2014/main" id="{31BE46D9-9DBA-4B1F-B3D6-07701F214C6A}"/>
              </a:ext>
            </a:extLst>
          </p:cNvPr>
          <p:cNvSpPr>
            <a:spLocks/>
          </p:cNvSpPr>
          <p:nvPr>
            <p:custDataLst>
              <p:tags r:id="rId266"/>
            </p:custDataLst>
          </p:nvPr>
        </p:nvSpPr>
        <p:spPr bwMode="auto">
          <a:xfrm>
            <a:off x="17933478" y="9693705"/>
            <a:ext cx="40421" cy="124631"/>
          </a:xfrm>
          <a:custGeom>
            <a:avLst/>
            <a:gdLst>
              <a:gd name="T0" fmla="*/ 5269 w 47"/>
              <a:gd name="T1" fmla="*/ 0 h 28"/>
              <a:gd name="T2" fmla="*/ 10133 w 47"/>
              <a:gd name="T3" fmla="*/ 0 h 28"/>
              <a:gd name="T4" fmla="*/ 12565 w 47"/>
              <a:gd name="T5" fmla="*/ 4196 h 28"/>
              <a:gd name="T6" fmla="*/ 13376 w 47"/>
              <a:gd name="T7" fmla="*/ 8391 h 28"/>
              <a:gd name="T8" fmla="*/ 13376 w 47"/>
              <a:gd name="T9" fmla="*/ 12587 h 28"/>
              <a:gd name="T10" fmla="*/ 12970 w 47"/>
              <a:gd name="T11" fmla="*/ 16782 h 28"/>
              <a:gd name="T12" fmla="*/ 13376 w 47"/>
              <a:gd name="T13" fmla="*/ 20978 h 28"/>
              <a:gd name="T14" fmla="*/ 14997 w 47"/>
              <a:gd name="T15" fmla="*/ 25173 h 28"/>
              <a:gd name="T16" fmla="*/ 19050 w 47"/>
              <a:gd name="T17" fmla="*/ 25173 h 28"/>
              <a:gd name="T18" fmla="*/ 17023 w 47"/>
              <a:gd name="T19" fmla="*/ 39858 h 28"/>
              <a:gd name="T20" fmla="*/ 14997 w 47"/>
              <a:gd name="T21" fmla="*/ 52445 h 28"/>
              <a:gd name="T22" fmla="*/ 13376 w 47"/>
              <a:gd name="T23" fmla="*/ 56640 h 28"/>
              <a:gd name="T24" fmla="*/ 11349 w 47"/>
              <a:gd name="T25" fmla="*/ 58738 h 28"/>
              <a:gd name="T26" fmla="*/ 6485 w 47"/>
              <a:gd name="T27" fmla="*/ 56640 h 28"/>
              <a:gd name="T28" fmla="*/ 0 w 47"/>
              <a:gd name="T29" fmla="*/ 52445 h 28"/>
              <a:gd name="T30" fmla="*/ 405 w 47"/>
              <a:gd name="T31" fmla="*/ 39858 h 28"/>
              <a:gd name="T32" fmla="*/ 811 w 47"/>
              <a:gd name="T33" fmla="*/ 31467 h 28"/>
              <a:gd name="T34" fmla="*/ 1621 w 47"/>
              <a:gd name="T35" fmla="*/ 27271 h 28"/>
              <a:gd name="T36" fmla="*/ 2432 w 47"/>
              <a:gd name="T37" fmla="*/ 25173 h 28"/>
              <a:gd name="T38" fmla="*/ 3648 w 47"/>
              <a:gd name="T39" fmla="*/ 23076 h 28"/>
              <a:gd name="T40" fmla="*/ 4459 w 47"/>
              <a:gd name="T41" fmla="*/ 18880 h 28"/>
              <a:gd name="T42" fmla="*/ 5269 w 47"/>
              <a:gd name="T43" fmla="*/ 10489 h 28"/>
              <a:gd name="T44" fmla="*/ 5269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17" name="Freeform 367">
            <a:extLst>
              <a:ext uri="{FF2B5EF4-FFF2-40B4-BE49-F238E27FC236}">
                <a16:creationId xmlns:a16="http://schemas.microsoft.com/office/drawing/2014/main" id="{4F7303C4-97A9-4346-9F33-799C07241C8C}"/>
              </a:ext>
            </a:extLst>
          </p:cNvPr>
          <p:cNvSpPr>
            <a:spLocks/>
          </p:cNvSpPr>
          <p:nvPr>
            <p:custDataLst>
              <p:tags r:id="rId267"/>
            </p:custDataLst>
          </p:nvPr>
        </p:nvSpPr>
        <p:spPr bwMode="auto">
          <a:xfrm>
            <a:off x="17872847" y="9750968"/>
            <a:ext cx="50527" cy="121262"/>
          </a:xfrm>
          <a:custGeom>
            <a:avLst/>
            <a:gdLst>
              <a:gd name="T0" fmla="*/ 5841 w 53"/>
              <a:gd name="T1" fmla="*/ 0 h 33"/>
              <a:gd name="T2" fmla="*/ 11682 w 53"/>
              <a:gd name="T3" fmla="*/ 1732 h 33"/>
              <a:gd name="T4" fmla="*/ 15276 w 53"/>
              <a:gd name="T5" fmla="*/ 1732 h 33"/>
              <a:gd name="T6" fmla="*/ 16624 w 53"/>
              <a:gd name="T7" fmla="*/ 5195 h 33"/>
              <a:gd name="T8" fmla="*/ 16624 w 53"/>
              <a:gd name="T9" fmla="*/ 6927 h 33"/>
              <a:gd name="T10" fmla="*/ 16624 w 53"/>
              <a:gd name="T11" fmla="*/ 10391 h 33"/>
              <a:gd name="T12" fmla="*/ 17523 w 53"/>
              <a:gd name="T13" fmla="*/ 13855 h 33"/>
              <a:gd name="T14" fmla="*/ 19769 w 53"/>
              <a:gd name="T15" fmla="*/ 17318 h 33"/>
              <a:gd name="T16" fmla="*/ 23813 w 53"/>
              <a:gd name="T17" fmla="*/ 20782 h 33"/>
              <a:gd name="T18" fmla="*/ 21566 w 53"/>
              <a:gd name="T19" fmla="*/ 38100 h 33"/>
              <a:gd name="T20" fmla="*/ 19769 w 53"/>
              <a:gd name="T21" fmla="*/ 48491 h 33"/>
              <a:gd name="T22" fmla="*/ 18871 w 53"/>
              <a:gd name="T23" fmla="*/ 53686 h 33"/>
              <a:gd name="T24" fmla="*/ 17073 w 53"/>
              <a:gd name="T25" fmla="*/ 55418 h 33"/>
              <a:gd name="T26" fmla="*/ 16175 w 53"/>
              <a:gd name="T27" fmla="*/ 57150 h 33"/>
              <a:gd name="T28" fmla="*/ 15276 w 53"/>
              <a:gd name="T29" fmla="*/ 57150 h 33"/>
              <a:gd name="T30" fmla="*/ 8986 w 53"/>
              <a:gd name="T31" fmla="*/ 51955 h 33"/>
              <a:gd name="T32" fmla="*/ 0 w 53"/>
              <a:gd name="T33" fmla="*/ 41564 h 33"/>
              <a:gd name="T34" fmla="*/ 0 w 53"/>
              <a:gd name="T35" fmla="*/ 32905 h 33"/>
              <a:gd name="T36" fmla="*/ 899 w 53"/>
              <a:gd name="T37" fmla="*/ 27709 h 33"/>
              <a:gd name="T38" fmla="*/ 1797 w 53"/>
              <a:gd name="T39" fmla="*/ 24245 h 33"/>
              <a:gd name="T40" fmla="*/ 3145 w 53"/>
              <a:gd name="T41" fmla="*/ 20782 h 33"/>
              <a:gd name="T42" fmla="*/ 4044 w 53"/>
              <a:gd name="T43" fmla="*/ 19050 h 33"/>
              <a:gd name="T44" fmla="*/ 4942 w 53"/>
              <a:gd name="T45" fmla="*/ 15586 h 33"/>
              <a:gd name="T46" fmla="*/ 5392 w 53"/>
              <a:gd name="T47" fmla="*/ 10391 h 33"/>
              <a:gd name="T48" fmla="*/ 5841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918" name="Group 368">
            <a:extLst>
              <a:ext uri="{FF2B5EF4-FFF2-40B4-BE49-F238E27FC236}">
                <a16:creationId xmlns:a16="http://schemas.microsoft.com/office/drawing/2014/main" id="{A78D3BDA-DA15-40C2-AF8A-88EE5174861A}"/>
              </a:ext>
            </a:extLst>
          </p:cNvPr>
          <p:cNvGrpSpPr>
            <a:grpSpLocks/>
          </p:cNvGrpSpPr>
          <p:nvPr>
            <p:custDataLst>
              <p:tags r:id="rId268"/>
            </p:custDataLst>
          </p:nvPr>
        </p:nvGrpSpPr>
        <p:grpSpPr bwMode="auto">
          <a:xfrm>
            <a:off x="17536010" y="8673088"/>
            <a:ext cx="357048" cy="218943"/>
            <a:chOff x="3481" y="2773"/>
            <a:chExt cx="125" cy="65"/>
          </a:xfrm>
          <a:solidFill>
            <a:schemeClr val="bg2">
              <a:lumMod val="50000"/>
              <a:alpha val="16000"/>
            </a:schemeClr>
          </a:solidFill>
        </p:grpSpPr>
        <p:sp>
          <p:nvSpPr>
            <p:cNvPr id="919" name="Freeform 369">
              <a:extLst>
                <a:ext uri="{FF2B5EF4-FFF2-40B4-BE49-F238E27FC236}">
                  <a16:creationId xmlns:a16="http://schemas.microsoft.com/office/drawing/2014/main" id="{AA6BF0C2-6575-4C42-9ABF-B8D402FABE43}"/>
                </a:ext>
              </a:extLst>
            </p:cNvPr>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grpFill/>
            <a:ln w="9525" cmpd="sng">
              <a:solidFill>
                <a:srgbClr val="FFFFFF">
                  <a:alpha val="47000"/>
                </a:srgbClr>
              </a:solidFill>
              <a:prstDash val="solid"/>
              <a:round/>
              <a:headEnd/>
              <a:tailEnd/>
            </a:ln>
          </p:spPr>
          <p:txBody>
            <a:bodyPr/>
            <a:lstStyle/>
            <a:p>
              <a:endParaRPr lang="es-ES" dirty="0"/>
            </a:p>
          </p:txBody>
        </p:sp>
        <p:sp>
          <p:nvSpPr>
            <p:cNvPr id="920" name="Line 370">
              <a:extLst>
                <a:ext uri="{FF2B5EF4-FFF2-40B4-BE49-F238E27FC236}">
                  <a16:creationId xmlns:a16="http://schemas.microsoft.com/office/drawing/2014/main" id="{C30EB323-45A9-4381-A5AB-EDE1A2F08278}"/>
                </a:ext>
              </a:extLst>
            </p:cNvPr>
            <p:cNvSpPr>
              <a:spLocks noChangeShapeType="1"/>
            </p:cNvSpPr>
            <p:nvPr/>
          </p:nvSpPr>
          <p:spPr bwMode="auto">
            <a:xfrm>
              <a:off x="3583" y="2800"/>
              <a:ext cx="2" cy="1"/>
            </a:xfrm>
            <a:prstGeom prst="line">
              <a:avLst/>
            </a:prstGeom>
            <a:grpFill/>
            <a:ln w="9525">
              <a:solidFill>
                <a:srgbClr val="FFFFFF">
                  <a:alpha val="47000"/>
                </a:srgbClr>
              </a:solidFill>
              <a:round/>
              <a:headEnd/>
              <a:tailEnd/>
            </a:ln>
          </p:spPr>
          <p:txBody>
            <a:bodyPr/>
            <a:lstStyle/>
            <a:p>
              <a:endParaRPr lang="es-ES" dirty="0"/>
            </a:p>
          </p:txBody>
        </p:sp>
        <p:sp>
          <p:nvSpPr>
            <p:cNvPr id="921" name="Freeform 371">
              <a:extLst>
                <a:ext uri="{FF2B5EF4-FFF2-40B4-BE49-F238E27FC236}">
                  <a16:creationId xmlns:a16="http://schemas.microsoft.com/office/drawing/2014/main" id="{1EA768C3-BCB0-4C65-9122-EABF7D05FE31}"/>
                </a:ext>
              </a:extLst>
            </p:cNvPr>
            <p:cNvSpPr>
              <a:spLocks/>
            </p:cNvSpPr>
            <p:nvPr/>
          </p:nvSpPr>
          <p:spPr bwMode="auto">
            <a:xfrm>
              <a:off x="3554" y="2819"/>
              <a:ext cx="5" cy="6"/>
            </a:xfrm>
            <a:custGeom>
              <a:avLst/>
              <a:gdLst>
                <a:gd name="T0" fmla="*/ 5 w 14"/>
                <a:gd name="T1" fmla="*/ 6 h 19"/>
                <a:gd name="T2" fmla="*/ 0 w 14"/>
                <a:gd name="T3" fmla="*/ 0 h 19"/>
                <a:gd name="T4" fmla="*/ 5 w 14"/>
                <a:gd name="T5" fmla="*/ 6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grpFill/>
            <a:ln w="9525" cmpd="sng">
              <a:solidFill>
                <a:srgbClr val="FFFFFF">
                  <a:alpha val="47000"/>
                </a:srgbClr>
              </a:solidFill>
              <a:prstDash val="solid"/>
              <a:round/>
              <a:headEnd/>
              <a:tailEnd/>
            </a:ln>
          </p:spPr>
          <p:txBody>
            <a:bodyPr/>
            <a:lstStyle/>
            <a:p>
              <a:endParaRPr lang="es-ES" dirty="0"/>
            </a:p>
          </p:txBody>
        </p:sp>
        <p:sp>
          <p:nvSpPr>
            <p:cNvPr id="922" name="Freeform 372">
              <a:extLst>
                <a:ext uri="{FF2B5EF4-FFF2-40B4-BE49-F238E27FC236}">
                  <a16:creationId xmlns:a16="http://schemas.microsoft.com/office/drawing/2014/main" id="{4BA8C51F-5BE9-4121-9603-D2A7DD62D7DB}"/>
                </a:ext>
              </a:extLst>
            </p:cNvPr>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grpFill/>
            <a:ln w="9525" cmpd="sng">
              <a:solidFill>
                <a:srgbClr val="FFFFFF">
                  <a:alpha val="47000"/>
                </a:srgbClr>
              </a:solidFill>
              <a:prstDash val="solid"/>
              <a:round/>
              <a:headEnd/>
              <a:tailEnd/>
            </a:ln>
          </p:spPr>
          <p:txBody>
            <a:bodyPr/>
            <a:lstStyle/>
            <a:p>
              <a:endParaRPr lang="es-ES" dirty="0"/>
            </a:p>
          </p:txBody>
        </p:sp>
        <p:sp>
          <p:nvSpPr>
            <p:cNvPr id="923" name="Freeform 373">
              <a:extLst>
                <a:ext uri="{FF2B5EF4-FFF2-40B4-BE49-F238E27FC236}">
                  <a16:creationId xmlns:a16="http://schemas.microsoft.com/office/drawing/2014/main" id="{DC4A6E1A-FE25-4D22-9C7C-E1E14BDC645B}"/>
                </a:ext>
              </a:extLst>
            </p:cNvPr>
            <p:cNvSpPr>
              <a:spLocks/>
            </p:cNvSpPr>
            <p:nvPr/>
          </p:nvSpPr>
          <p:spPr bwMode="auto">
            <a:xfrm>
              <a:off x="3599" y="2773"/>
              <a:ext cx="7" cy="4"/>
            </a:xfrm>
            <a:custGeom>
              <a:avLst/>
              <a:gdLst>
                <a:gd name="T0" fmla="*/ 7 w 20"/>
                <a:gd name="T1" fmla="*/ 4 h 12"/>
                <a:gd name="T2" fmla="*/ 4 w 20"/>
                <a:gd name="T3" fmla="*/ 3 h 12"/>
                <a:gd name="T4" fmla="*/ 0 w 20"/>
                <a:gd name="T5" fmla="*/ 2 h 12"/>
                <a:gd name="T6" fmla="*/ 0 w 20"/>
                <a:gd name="T7" fmla="*/ 2 h 12"/>
                <a:gd name="T8" fmla="*/ 1 w 20"/>
                <a:gd name="T9" fmla="*/ 1 h 12"/>
                <a:gd name="T10" fmla="*/ 3 w 20"/>
                <a:gd name="T11" fmla="*/ 0 h 12"/>
                <a:gd name="T12" fmla="*/ 5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grpFill/>
            <a:ln w="9525" cmpd="sng">
              <a:solidFill>
                <a:srgbClr val="FFFFFF">
                  <a:alpha val="47000"/>
                </a:srgbClr>
              </a:solidFill>
              <a:prstDash val="solid"/>
              <a:round/>
              <a:headEnd/>
              <a:tailEnd/>
            </a:ln>
          </p:spPr>
          <p:txBody>
            <a:bodyPr/>
            <a:lstStyle/>
            <a:p>
              <a:endParaRPr lang="es-ES" dirty="0"/>
            </a:p>
          </p:txBody>
        </p:sp>
        <p:sp>
          <p:nvSpPr>
            <p:cNvPr id="924" name="Line 374">
              <a:extLst>
                <a:ext uri="{FF2B5EF4-FFF2-40B4-BE49-F238E27FC236}">
                  <a16:creationId xmlns:a16="http://schemas.microsoft.com/office/drawing/2014/main" id="{9EE581F0-3059-4E75-B1D4-C1689668B943}"/>
                </a:ext>
              </a:extLst>
            </p:cNvPr>
            <p:cNvSpPr>
              <a:spLocks noChangeShapeType="1"/>
            </p:cNvSpPr>
            <p:nvPr/>
          </p:nvSpPr>
          <p:spPr bwMode="auto">
            <a:xfrm>
              <a:off x="3603" y="2773"/>
              <a:ext cx="1" cy="2"/>
            </a:xfrm>
            <a:prstGeom prst="line">
              <a:avLst/>
            </a:prstGeom>
            <a:grpFill/>
            <a:ln w="9525">
              <a:solidFill>
                <a:srgbClr val="FFFFFF">
                  <a:alpha val="47000"/>
                </a:srgbClr>
              </a:solidFill>
              <a:round/>
              <a:headEnd/>
              <a:tailEnd/>
            </a:ln>
          </p:spPr>
          <p:txBody>
            <a:bodyPr/>
            <a:lstStyle/>
            <a:p>
              <a:endParaRPr lang="es-ES" dirty="0"/>
            </a:p>
          </p:txBody>
        </p:sp>
        <p:sp>
          <p:nvSpPr>
            <p:cNvPr id="925" name="Freeform 375">
              <a:extLst>
                <a:ext uri="{FF2B5EF4-FFF2-40B4-BE49-F238E27FC236}">
                  <a16:creationId xmlns:a16="http://schemas.microsoft.com/office/drawing/2014/main" id="{8AAE499B-90A8-4543-8185-B9E648179DEC}"/>
                </a:ext>
              </a:extLst>
            </p:cNvPr>
            <p:cNvSpPr>
              <a:spLocks/>
            </p:cNvSpPr>
            <p:nvPr/>
          </p:nvSpPr>
          <p:spPr bwMode="auto">
            <a:xfrm>
              <a:off x="3481" y="2828"/>
              <a:ext cx="7" cy="6"/>
            </a:xfrm>
            <a:custGeom>
              <a:avLst/>
              <a:gdLst>
                <a:gd name="T0" fmla="*/ 0 w 20"/>
                <a:gd name="T1" fmla="*/ 0 h 18"/>
                <a:gd name="T2" fmla="*/ 0 w 20"/>
                <a:gd name="T3" fmla="*/ 6 h 18"/>
                <a:gd name="T4" fmla="*/ 7 w 20"/>
                <a:gd name="T5" fmla="*/ 6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grpFill/>
            <a:ln w="9525" cmpd="sng">
              <a:solidFill>
                <a:srgbClr val="FFFFFF">
                  <a:alpha val="47000"/>
                </a:srgbClr>
              </a:solidFill>
              <a:prstDash val="solid"/>
              <a:round/>
              <a:headEnd/>
              <a:tailEnd/>
            </a:ln>
          </p:spPr>
          <p:txBody>
            <a:bodyPr/>
            <a:lstStyle/>
            <a:p>
              <a:endParaRPr lang="es-ES" dirty="0"/>
            </a:p>
          </p:txBody>
        </p:sp>
        <p:sp>
          <p:nvSpPr>
            <p:cNvPr id="926" name="Freeform 376">
              <a:extLst>
                <a:ext uri="{FF2B5EF4-FFF2-40B4-BE49-F238E27FC236}">
                  <a16:creationId xmlns:a16="http://schemas.microsoft.com/office/drawing/2014/main" id="{A92977FE-9E31-45BA-905E-97F68DDA73CF}"/>
                </a:ext>
              </a:extLst>
            </p:cNvPr>
            <p:cNvSpPr>
              <a:spLocks/>
            </p:cNvSpPr>
            <p:nvPr/>
          </p:nvSpPr>
          <p:spPr bwMode="auto">
            <a:xfrm>
              <a:off x="3485" y="2830"/>
              <a:ext cx="3" cy="4"/>
            </a:xfrm>
            <a:custGeom>
              <a:avLst/>
              <a:gdLst>
                <a:gd name="T0" fmla="*/ 3 w 7"/>
                <a:gd name="T1" fmla="*/ 4 h 12"/>
                <a:gd name="T2" fmla="*/ 2 w 7"/>
                <a:gd name="T3" fmla="*/ 2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927" name="Freeform 377">
              <a:extLst>
                <a:ext uri="{FF2B5EF4-FFF2-40B4-BE49-F238E27FC236}">
                  <a16:creationId xmlns:a16="http://schemas.microsoft.com/office/drawing/2014/main" id="{647DD576-71A9-43A4-A10F-3D2A3941E234}"/>
                </a:ext>
              </a:extLst>
            </p:cNvPr>
            <p:cNvSpPr>
              <a:spLocks/>
            </p:cNvSpPr>
            <p:nvPr/>
          </p:nvSpPr>
          <p:spPr bwMode="auto">
            <a:xfrm>
              <a:off x="3481" y="2828"/>
              <a:ext cx="7" cy="6"/>
            </a:xfrm>
            <a:custGeom>
              <a:avLst/>
              <a:gdLst>
                <a:gd name="T0" fmla="*/ 0 w 20"/>
                <a:gd name="T1" fmla="*/ 0 h 18"/>
                <a:gd name="T2" fmla="*/ 0 w 20"/>
                <a:gd name="T3" fmla="*/ 6 h 18"/>
                <a:gd name="T4" fmla="*/ 7 w 20"/>
                <a:gd name="T5" fmla="*/ 6 h 18"/>
                <a:gd name="T6" fmla="*/ 6 w 20"/>
                <a:gd name="T7" fmla="*/ 4 h 18"/>
                <a:gd name="T8" fmla="*/ 5 w 20"/>
                <a:gd name="T9" fmla="*/ 2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grpFill/>
            <a:ln w="9525" cmpd="sng">
              <a:solidFill>
                <a:srgbClr val="FFFFFF">
                  <a:alpha val="47000"/>
                </a:srgbClr>
              </a:solidFill>
              <a:prstDash val="solid"/>
              <a:round/>
              <a:headEnd/>
              <a:tailEnd/>
            </a:ln>
          </p:spPr>
          <p:txBody>
            <a:bodyPr/>
            <a:lstStyle/>
            <a:p>
              <a:endParaRPr lang="es-ES" dirty="0"/>
            </a:p>
          </p:txBody>
        </p:sp>
        <p:sp>
          <p:nvSpPr>
            <p:cNvPr id="928" name="Freeform 378">
              <a:extLst>
                <a:ext uri="{FF2B5EF4-FFF2-40B4-BE49-F238E27FC236}">
                  <a16:creationId xmlns:a16="http://schemas.microsoft.com/office/drawing/2014/main" id="{2EFDC2E8-FE1B-4EFC-BF8D-5F55DEB8E612}"/>
                </a:ext>
              </a:extLst>
            </p:cNvPr>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w 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grpFill/>
            <a:ln w="9525" cmpd="sng">
              <a:solidFill>
                <a:srgbClr val="FFFFFF">
                  <a:alpha val="47000"/>
                </a:srgbClr>
              </a:solidFill>
              <a:prstDash val="solid"/>
              <a:round/>
              <a:headEnd/>
              <a:tailEnd/>
            </a:ln>
          </p:spPr>
          <p:txBody>
            <a:bodyPr/>
            <a:lstStyle/>
            <a:p>
              <a:endParaRPr lang="es-ES" dirty="0"/>
            </a:p>
          </p:txBody>
        </p:sp>
        <p:sp>
          <p:nvSpPr>
            <p:cNvPr id="929" name="Freeform 379">
              <a:extLst>
                <a:ext uri="{FF2B5EF4-FFF2-40B4-BE49-F238E27FC236}">
                  <a16:creationId xmlns:a16="http://schemas.microsoft.com/office/drawing/2014/main" id="{57D669BC-B297-4A87-BA88-F27D410E6D00}"/>
                </a:ext>
              </a:extLst>
            </p:cNvPr>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2 w 13"/>
                <a:gd name="T15" fmla="*/ 2 h 18"/>
                <a:gd name="T16" fmla="*/ 5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grpFill/>
            <a:ln w="9525" cmpd="sng">
              <a:solidFill>
                <a:srgbClr val="FFFFFF">
                  <a:alpha val="47000"/>
                </a:srgbClr>
              </a:solidFill>
              <a:prstDash val="solid"/>
              <a:round/>
              <a:headEnd/>
              <a:tailEnd/>
            </a:ln>
          </p:spPr>
          <p:txBody>
            <a:bodyPr/>
            <a:lstStyle/>
            <a:p>
              <a:endParaRPr lang="es-ES" dirty="0"/>
            </a:p>
          </p:txBody>
        </p:sp>
      </p:grpSp>
      <p:sp>
        <p:nvSpPr>
          <p:cNvPr id="930" name="Freeform 380">
            <a:extLst>
              <a:ext uri="{FF2B5EF4-FFF2-40B4-BE49-F238E27FC236}">
                <a16:creationId xmlns:a16="http://schemas.microsoft.com/office/drawing/2014/main" id="{7D65E866-2E9F-4D6F-878B-7723F6EF7DE4}"/>
              </a:ext>
            </a:extLst>
          </p:cNvPr>
          <p:cNvSpPr>
            <a:spLocks/>
          </p:cNvSpPr>
          <p:nvPr>
            <p:custDataLst>
              <p:tags r:id="rId269"/>
            </p:custDataLst>
          </p:nvPr>
        </p:nvSpPr>
        <p:spPr bwMode="auto">
          <a:xfrm>
            <a:off x="15686773" y="8656245"/>
            <a:ext cx="677042" cy="805043"/>
          </a:xfrm>
          <a:custGeom>
            <a:avLst/>
            <a:gdLst>
              <a:gd name="T0" fmla="*/ 26013 w 736"/>
              <a:gd name="T1" fmla="*/ 360469 h 721"/>
              <a:gd name="T2" fmla="*/ 39452 w 736"/>
              <a:gd name="T3" fmla="*/ 351523 h 721"/>
              <a:gd name="T4" fmla="*/ 54626 w 736"/>
              <a:gd name="T5" fmla="*/ 351523 h 721"/>
              <a:gd name="T6" fmla="*/ 84974 w 736"/>
              <a:gd name="T7" fmla="*/ 364152 h 721"/>
              <a:gd name="T8" fmla="*/ 106218 w 736"/>
              <a:gd name="T9" fmla="*/ 370993 h 721"/>
              <a:gd name="T10" fmla="*/ 126594 w 736"/>
              <a:gd name="T11" fmla="*/ 369941 h 721"/>
              <a:gd name="T12" fmla="*/ 264894 w 736"/>
              <a:gd name="T13" fmla="*/ 377308 h 721"/>
              <a:gd name="T14" fmla="*/ 282236 w 736"/>
              <a:gd name="T15" fmla="*/ 372046 h 721"/>
              <a:gd name="T16" fmla="*/ 271831 w 736"/>
              <a:gd name="T17" fmla="*/ 345734 h 721"/>
              <a:gd name="T18" fmla="*/ 287872 w 736"/>
              <a:gd name="T19" fmla="*/ 227858 h 721"/>
              <a:gd name="T20" fmla="*/ 307381 w 736"/>
              <a:gd name="T21" fmla="*/ 225753 h 721"/>
              <a:gd name="T22" fmla="*/ 313451 w 736"/>
              <a:gd name="T23" fmla="*/ 218912 h 721"/>
              <a:gd name="T24" fmla="*/ 318220 w 736"/>
              <a:gd name="T25" fmla="*/ 189443 h 721"/>
              <a:gd name="T26" fmla="*/ 313017 w 736"/>
              <a:gd name="T27" fmla="*/ 158922 h 721"/>
              <a:gd name="T28" fmla="*/ 306948 w 736"/>
              <a:gd name="T29" fmla="*/ 159974 h 721"/>
              <a:gd name="T30" fmla="*/ 293074 w 736"/>
              <a:gd name="T31" fmla="*/ 157869 h 721"/>
              <a:gd name="T32" fmla="*/ 274866 w 736"/>
              <a:gd name="T33" fmla="*/ 157343 h 721"/>
              <a:gd name="T34" fmla="*/ 270097 w 736"/>
              <a:gd name="T35" fmla="*/ 152607 h 721"/>
              <a:gd name="T36" fmla="*/ 267495 w 736"/>
              <a:gd name="T37" fmla="*/ 133137 h 721"/>
              <a:gd name="T38" fmla="*/ 263160 w 736"/>
              <a:gd name="T39" fmla="*/ 115245 h 721"/>
              <a:gd name="T40" fmla="*/ 258825 w 736"/>
              <a:gd name="T41" fmla="*/ 97879 h 721"/>
              <a:gd name="T42" fmla="*/ 263160 w 736"/>
              <a:gd name="T43" fmla="*/ 87881 h 721"/>
              <a:gd name="T44" fmla="*/ 267495 w 736"/>
              <a:gd name="T45" fmla="*/ 77882 h 721"/>
              <a:gd name="T46" fmla="*/ 264894 w 736"/>
              <a:gd name="T47" fmla="*/ 52623 h 721"/>
              <a:gd name="T48" fmla="*/ 235847 w 736"/>
              <a:gd name="T49" fmla="*/ 36836 h 721"/>
              <a:gd name="T50" fmla="*/ 206800 w 736"/>
              <a:gd name="T51" fmla="*/ 34731 h 721"/>
              <a:gd name="T52" fmla="*/ 204198 w 736"/>
              <a:gd name="T53" fmla="*/ 42625 h 721"/>
              <a:gd name="T54" fmla="*/ 200730 w 736"/>
              <a:gd name="T55" fmla="*/ 53149 h 721"/>
              <a:gd name="T56" fmla="*/ 190759 w 736"/>
              <a:gd name="T57" fmla="*/ 64200 h 721"/>
              <a:gd name="T58" fmla="*/ 169949 w 736"/>
              <a:gd name="T59" fmla="*/ 68410 h 721"/>
              <a:gd name="T60" fmla="*/ 157809 w 736"/>
              <a:gd name="T61" fmla="*/ 60517 h 721"/>
              <a:gd name="T62" fmla="*/ 146971 w 736"/>
              <a:gd name="T63" fmla="*/ 43151 h 721"/>
              <a:gd name="T64" fmla="*/ 138300 w 736"/>
              <a:gd name="T65" fmla="*/ 20523 h 721"/>
              <a:gd name="T66" fmla="*/ 135265 w 736"/>
              <a:gd name="T67" fmla="*/ 0 h 721"/>
              <a:gd name="T68" fmla="*/ 13006 w 736"/>
              <a:gd name="T69" fmla="*/ 7893 h 721"/>
              <a:gd name="T70" fmla="*/ 20376 w 736"/>
              <a:gd name="T71" fmla="*/ 15261 h 721"/>
              <a:gd name="T72" fmla="*/ 32516 w 736"/>
              <a:gd name="T73" fmla="*/ 39467 h 721"/>
              <a:gd name="T74" fmla="*/ 44221 w 736"/>
              <a:gd name="T75" fmla="*/ 68410 h 721"/>
              <a:gd name="T76" fmla="*/ 44655 w 736"/>
              <a:gd name="T77" fmla="*/ 89986 h 721"/>
              <a:gd name="T78" fmla="*/ 40319 w 736"/>
              <a:gd name="T79" fmla="*/ 106825 h 721"/>
              <a:gd name="T80" fmla="*/ 41620 w 736"/>
              <a:gd name="T81" fmla="*/ 120507 h 721"/>
              <a:gd name="T82" fmla="*/ 51592 w 736"/>
              <a:gd name="T83" fmla="*/ 143135 h 721"/>
              <a:gd name="T84" fmla="*/ 56794 w 736"/>
              <a:gd name="T85" fmla="*/ 161553 h 721"/>
              <a:gd name="T86" fmla="*/ 55060 w 736"/>
              <a:gd name="T87" fmla="*/ 185234 h 721"/>
              <a:gd name="T88" fmla="*/ 45955 w 736"/>
              <a:gd name="T89" fmla="*/ 212071 h 721"/>
              <a:gd name="T90" fmla="*/ 33383 w 736"/>
              <a:gd name="T91" fmla="*/ 234699 h 721"/>
              <a:gd name="T92" fmla="*/ 17775 w 736"/>
              <a:gd name="T93" fmla="*/ 251012 h 721"/>
              <a:gd name="T94" fmla="*/ 10839 w 736"/>
              <a:gd name="T95" fmla="*/ 311003 h 721"/>
              <a:gd name="T96" fmla="*/ 4769 w 736"/>
              <a:gd name="T97" fmla="*/ 329947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31" name="Freeform 381">
            <a:extLst>
              <a:ext uri="{FF2B5EF4-FFF2-40B4-BE49-F238E27FC236}">
                <a16:creationId xmlns:a16="http://schemas.microsoft.com/office/drawing/2014/main" id="{422BA18D-FF15-4EF9-AF40-83122C8A90B4}"/>
              </a:ext>
            </a:extLst>
          </p:cNvPr>
          <p:cNvSpPr>
            <a:spLocks/>
          </p:cNvSpPr>
          <p:nvPr>
            <p:custDataLst>
              <p:tags r:id="rId270"/>
            </p:custDataLst>
          </p:nvPr>
        </p:nvSpPr>
        <p:spPr bwMode="auto">
          <a:xfrm>
            <a:off x="15710350" y="8598984"/>
            <a:ext cx="33684" cy="127998"/>
          </a:xfrm>
          <a:custGeom>
            <a:avLst/>
            <a:gdLst>
              <a:gd name="T0" fmla="*/ 0 w 39"/>
              <a:gd name="T1" fmla="*/ 60325 h 31"/>
              <a:gd name="T2" fmla="*/ 4885 w 39"/>
              <a:gd name="T3" fmla="*/ 54487 h 31"/>
              <a:gd name="T4" fmla="*/ 8955 w 39"/>
              <a:gd name="T5" fmla="*/ 54487 h 31"/>
              <a:gd name="T6" fmla="*/ 10583 w 39"/>
              <a:gd name="T7" fmla="*/ 54487 h 31"/>
              <a:gd name="T8" fmla="*/ 12212 w 39"/>
              <a:gd name="T9" fmla="*/ 54487 h 31"/>
              <a:gd name="T10" fmla="*/ 14247 w 39"/>
              <a:gd name="T11" fmla="*/ 52541 h 31"/>
              <a:gd name="T12" fmla="*/ 15875 w 39"/>
              <a:gd name="T13" fmla="*/ 48649 h 31"/>
              <a:gd name="T14" fmla="*/ 15875 w 39"/>
              <a:gd name="T15" fmla="*/ 0 h 31"/>
              <a:gd name="T16" fmla="*/ 10583 w 39"/>
              <a:gd name="T17" fmla="*/ 0 h 31"/>
              <a:gd name="T18" fmla="*/ 6920 w 39"/>
              <a:gd name="T19" fmla="*/ 0 h 31"/>
              <a:gd name="T20" fmla="*/ 3256 w 39"/>
              <a:gd name="T21" fmla="*/ 0 h 31"/>
              <a:gd name="T22" fmla="*/ 0 w 39"/>
              <a:gd name="T23" fmla="*/ 0 h 31"/>
              <a:gd name="T24" fmla="*/ 0 w 39"/>
              <a:gd name="T25" fmla="*/ 60325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32" name="Freeform 382">
            <a:extLst>
              <a:ext uri="{FF2B5EF4-FFF2-40B4-BE49-F238E27FC236}">
                <a16:creationId xmlns:a16="http://schemas.microsoft.com/office/drawing/2014/main" id="{5FFF0E43-D32C-4501-840C-891CCB4231DF}"/>
              </a:ext>
            </a:extLst>
          </p:cNvPr>
          <p:cNvSpPr>
            <a:spLocks/>
          </p:cNvSpPr>
          <p:nvPr>
            <p:custDataLst>
              <p:tags r:id="rId271"/>
            </p:custDataLst>
          </p:nvPr>
        </p:nvSpPr>
        <p:spPr bwMode="auto">
          <a:xfrm>
            <a:off x="15925926" y="9750968"/>
            <a:ext cx="842094" cy="845461"/>
          </a:xfrm>
          <a:custGeom>
            <a:avLst/>
            <a:gdLst>
              <a:gd name="T0" fmla="*/ 395117 w 903"/>
              <a:gd name="T1" fmla="*/ 152770 h 759"/>
              <a:gd name="T2" fmla="*/ 379295 w 903"/>
              <a:gd name="T3" fmla="*/ 203693 h 759"/>
              <a:gd name="T4" fmla="*/ 365670 w 903"/>
              <a:gd name="T5" fmla="*/ 217343 h 759"/>
              <a:gd name="T6" fmla="*/ 334465 w 903"/>
              <a:gd name="T7" fmla="*/ 266166 h 759"/>
              <a:gd name="T8" fmla="*/ 316445 w 903"/>
              <a:gd name="T9" fmla="*/ 294515 h 759"/>
              <a:gd name="T10" fmla="*/ 284361 w 903"/>
              <a:gd name="T11" fmla="*/ 321815 h 759"/>
              <a:gd name="T12" fmla="*/ 256233 w 903"/>
              <a:gd name="T13" fmla="*/ 349639 h 759"/>
              <a:gd name="T14" fmla="*/ 244806 w 903"/>
              <a:gd name="T15" fmla="*/ 366438 h 759"/>
              <a:gd name="T16" fmla="*/ 228544 w 903"/>
              <a:gd name="T17" fmla="*/ 370113 h 759"/>
              <a:gd name="T18" fmla="*/ 217996 w 903"/>
              <a:gd name="T19" fmla="*/ 372738 h 759"/>
              <a:gd name="T20" fmla="*/ 213161 w 903"/>
              <a:gd name="T21" fmla="*/ 381663 h 759"/>
              <a:gd name="T22" fmla="*/ 163497 w 903"/>
              <a:gd name="T23" fmla="*/ 381663 h 759"/>
              <a:gd name="T24" fmla="*/ 148993 w 903"/>
              <a:gd name="T25" fmla="*/ 384287 h 759"/>
              <a:gd name="T26" fmla="*/ 138884 w 903"/>
              <a:gd name="T27" fmla="*/ 384287 h 759"/>
              <a:gd name="T28" fmla="*/ 125699 w 903"/>
              <a:gd name="T29" fmla="*/ 381663 h 759"/>
              <a:gd name="T30" fmla="*/ 115590 w 903"/>
              <a:gd name="T31" fmla="*/ 386912 h 759"/>
              <a:gd name="T32" fmla="*/ 64168 w 903"/>
              <a:gd name="T33" fmla="*/ 398462 h 759"/>
              <a:gd name="T34" fmla="*/ 50983 w 903"/>
              <a:gd name="T35" fmla="*/ 395312 h 759"/>
              <a:gd name="T36" fmla="*/ 39556 w 903"/>
              <a:gd name="T37" fmla="*/ 387962 h 759"/>
              <a:gd name="T38" fmla="*/ 33403 w 903"/>
              <a:gd name="T39" fmla="*/ 377463 h 759"/>
              <a:gd name="T40" fmla="*/ 34721 w 903"/>
              <a:gd name="T41" fmla="*/ 365913 h 759"/>
              <a:gd name="T42" fmla="*/ 32963 w 903"/>
              <a:gd name="T43" fmla="*/ 329689 h 759"/>
              <a:gd name="T44" fmla="*/ 34721 w 903"/>
              <a:gd name="T45" fmla="*/ 319190 h 759"/>
              <a:gd name="T46" fmla="*/ 29886 w 903"/>
              <a:gd name="T47" fmla="*/ 300290 h 759"/>
              <a:gd name="T48" fmla="*/ 9669 w 903"/>
              <a:gd name="T49" fmla="*/ 270891 h 759"/>
              <a:gd name="T50" fmla="*/ 5274 w 903"/>
              <a:gd name="T51" fmla="*/ 254092 h 759"/>
              <a:gd name="T52" fmla="*/ 4395 w 903"/>
              <a:gd name="T53" fmla="*/ 230467 h 759"/>
              <a:gd name="T54" fmla="*/ 0 w 903"/>
              <a:gd name="T55" fmla="*/ 197919 h 759"/>
              <a:gd name="T56" fmla="*/ 17141 w 903"/>
              <a:gd name="T57" fmla="*/ 197919 h 759"/>
              <a:gd name="T58" fmla="*/ 25052 w 903"/>
              <a:gd name="T59" fmla="*/ 207893 h 759"/>
              <a:gd name="T60" fmla="*/ 41314 w 903"/>
              <a:gd name="T61" fmla="*/ 215243 h 759"/>
              <a:gd name="T62" fmla="*/ 59333 w 903"/>
              <a:gd name="T63" fmla="*/ 215768 h 759"/>
              <a:gd name="T64" fmla="*/ 70321 w 903"/>
              <a:gd name="T65" fmla="*/ 209993 h 759"/>
              <a:gd name="T66" fmla="*/ 79990 w 903"/>
              <a:gd name="T67" fmla="*/ 195294 h 759"/>
              <a:gd name="T68" fmla="*/ 86583 w 903"/>
              <a:gd name="T69" fmla="*/ 120221 h 759"/>
              <a:gd name="T70" fmla="*/ 89659 w 903"/>
              <a:gd name="T71" fmla="*/ 96597 h 759"/>
              <a:gd name="T72" fmla="*/ 92297 w 903"/>
              <a:gd name="T73" fmla="*/ 88197 h 759"/>
              <a:gd name="T74" fmla="*/ 105042 w 903"/>
              <a:gd name="T75" fmla="*/ 93447 h 759"/>
              <a:gd name="T76" fmla="*/ 107679 w 903"/>
              <a:gd name="T77" fmla="*/ 124946 h 759"/>
              <a:gd name="T78" fmla="*/ 108558 w 903"/>
              <a:gd name="T79" fmla="*/ 143845 h 759"/>
              <a:gd name="T80" fmla="*/ 112514 w 903"/>
              <a:gd name="T81" fmla="*/ 150670 h 759"/>
              <a:gd name="T82" fmla="*/ 126139 w 903"/>
              <a:gd name="T83" fmla="*/ 154870 h 759"/>
              <a:gd name="T84" fmla="*/ 137126 w 903"/>
              <a:gd name="T85" fmla="*/ 153820 h 759"/>
              <a:gd name="T86" fmla="*/ 146356 w 903"/>
              <a:gd name="T87" fmla="*/ 142795 h 759"/>
              <a:gd name="T88" fmla="*/ 153828 w 903"/>
              <a:gd name="T89" fmla="*/ 122846 h 759"/>
              <a:gd name="T90" fmla="*/ 161739 w 903"/>
              <a:gd name="T91" fmla="*/ 105522 h 759"/>
              <a:gd name="T92" fmla="*/ 170089 w 903"/>
              <a:gd name="T93" fmla="*/ 100272 h 759"/>
              <a:gd name="T94" fmla="*/ 181956 w 903"/>
              <a:gd name="T95" fmla="*/ 101322 h 759"/>
              <a:gd name="T96" fmla="*/ 198218 w 903"/>
              <a:gd name="T97" fmla="*/ 109196 h 759"/>
              <a:gd name="T98" fmla="*/ 210084 w 903"/>
              <a:gd name="T99" fmla="*/ 113396 h 759"/>
              <a:gd name="T100" fmla="*/ 225028 w 903"/>
              <a:gd name="T101" fmla="*/ 111821 h 759"/>
              <a:gd name="T102" fmla="*/ 233378 w 903"/>
              <a:gd name="T103" fmla="*/ 104997 h 759"/>
              <a:gd name="T104" fmla="*/ 247882 w 903"/>
              <a:gd name="T105" fmla="*/ 66673 h 759"/>
              <a:gd name="T106" fmla="*/ 272494 w 903"/>
              <a:gd name="T107" fmla="*/ 41999 h 759"/>
              <a:gd name="T108" fmla="*/ 321719 w 903"/>
              <a:gd name="T109" fmla="*/ 5775 h 759"/>
              <a:gd name="T110" fmla="*/ 354243 w 903"/>
              <a:gd name="T111" fmla="*/ 1575 h 759"/>
              <a:gd name="T112" fmla="*/ 364791 w 903"/>
              <a:gd name="T113" fmla="*/ 3150 h 759"/>
              <a:gd name="T114" fmla="*/ 375339 w 903"/>
              <a:gd name="T115" fmla="*/ 18374 h 759"/>
              <a:gd name="T116" fmla="*/ 383690 w 903"/>
              <a:gd name="T117" fmla="*/ 37274 h 759"/>
              <a:gd name="T118" fmla="*/ 388085 w 903"/>
              <a:gd name="T119" fmla="*/ 56173 h 759"/>
              <a:gd name="T120" fmla="*/ 381492 w 903"/>
              <a:gd name="T121" fmla="*/ 108671 h 759"/>
              <a:gd name="T122" fmla="*/ 364791 w 903"/>
              <a:gd name="T123" fmla="*/ 107097 h 759"/>
              <a:gd name="T124" fmla="*/ 363033 w 903"/>
              <a:gd name="T125" fmla="*/ 147520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933" name="Freeform 383">
            <a:extLst>
              <a:ext uri="{FF2B5EF4-FFF2-40B4-BE49-F238E27FC236}">
                <a16:creationId xmlns:a16="http://schemas.microsoft.com/office/drawing/2014/main" id="{61D2D40B-F1D7-4D89-81D3-7DC2E3EE895B}"/>
              </a:ext>
            </a:extLst>
          </p:cNvPr>
          <p:cNvSpPr>
            <a:spLocks/>
          </p:cNvSpPr>
          <p:nvPr>
            <p:custDataLst>
              <p:tags r:id="rId272"/>
            </p:custDataLst>
          </p:nvPr>
        </p:nvSpPr>
        <p:spPr bwMode="auto">
          <a:xfrm>
            <a:off x="16239186" y="6712694"/>
            <a:ext cx="872408" cy="1296823"/>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chemeClr val="bg2">
              <a:lumMod val="9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934" name="Group 384">
            <a:extLst>
              <a:ext uri="{FF2B5EF4-FFF2-40B4-BE49-F238E27FC236}">
                <a16:creationId xmlns:a16="http://schemas.microsoft.com/office/drawing/2014/main" id="{C49B9E39-98EA-43F6-A23D-3C1A541524DC}"/>
              </a:ext>
            </a:extLst>
          </p:cNvPr>
          <p:cNvGrpSpPr>
            <a:grpSpLocks/>
          </p:cNvGrpSpPr>
          <p:nvPr>
            <p:custDataLst>
              <p:tags r:id="rId273"/>
            </p:custDataLst>
          </p:nvPr>
        </p:nvGrpSpPr>
        <p:grpSpPr bwMode="auto">
          <a:xfrm>
            <a:off x="13659011" y="7140476"/>
            <a:ext cx="171786" cy="175156"/>
            <a:chOff x="2352" y="2343"/>
            <a:chExt cx="65" cy="53"/>
          </a:xfrm>
          <a:solidFill>
            <a:schemeClr val="bg2">
              <a:lumMod val="50000"/>
              <a:alpha val="16000"/>
            </a:schemeClr>
          </a:solidFill>
        </p:grpSpPr>
        <p:sp>
          <p:nvSpPr>
            <p:cNvPr id="935" name="Freeform 385">
              <a:extLst>
                <a:ext uri="{FF2B5EF4-FFF2-40B4-BE49-F238E27FC236}">
                  <a16:creationId xmlns:a16="http://schemas.microsoft.com/office/drawing/2014/main" id="{247E61D4-930A-42A7-9263-32523EFBC2AC}"/>
                </a:ext>
              </a:extLst>
            </p:cNvPr>
            <p:cNvSpPr>
              <a:spLocks/>
            </p:cNvSpPr>
            <p:nvPr/>
          </p:nvSpPr>
          <p:spPr bwMode="auto">
            <a:xfrm>
              <a:off x="2352" y="2343"/>
              <a:ext cx="16" cy="11"/>
            </a:xfrm>
            <a:custGeom>
              <a:avLst/>
              <a:gdLst>
                <a:gd name="T0" fmla="*/ 14 w 51"/>
                <a:gd name="T1" fmla="*/ 0 h 33"/>
                <a:gd name="T2" fmla="*/ 0 w 51"/>
                <a:gd name="T3" fmla="*/ 2 h 33"/>
                <a:gd name="T4" fmla="*/ 1 w 51"/>
                <a:gd name="T5" fmla="*/ 9 h 33"/>
                <a:gd name="T6" fmla="*/ 3 w 51"/>
                <a:gd name="T7" fmla="*/ 11 h 33"/>
                <a:gd name="T8" fmla="*/ 11 w 51"/>
                <a:gd name="T9" fmla="*/ 8 h 33"/>
                <a:gd name="T10" fmla="*/ 15 w 51"/>
                <a:gd name="T11" fmla="*/ 5 h 33"/>
                <a:gd name="T12" fmla="*/ 16 w 51"/>
                <a:gd name="T13" fmla="*/ 3 h 33"/>
                <a:gd name="T14" fmla="*/ 1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grpFill/>
            <a:ln w="9525" cmpd="sng">
              <a:solidFill>
                <a:srgbClr val="FFFFFF">
                  <a:alpha val="47000"/>
                </a:srgbClr>
              </a:solidFill>
              <a:prstDash val="solid"/>
              <a:round/>
              <a:headEnd/>
              <a:tailEnd/>
            </a:ln>
          </p:spPr>
          <p:txBody>
            <a:bodyPr/>
            <a:lstStyle/>
            <a:p>
              <a:endParaRPr lang="es-ES" dirty="0"/>
            </a:p>
          </p:txBody>
        </p:sp>
        <p:sp>
          <p:nvSpPr>
            <p:cNvPr id="936" name="Freeform 386">
              <a:extLst>
                <a:ext uri="{FF2B5EF4-FFF2-40B4-BE49-F238E27FC236}">
                  <a16:creationId xmlns:a16="http://schemas.microsoft.com/office/drawing/2014/main" id="{4191ED2D-BA66-4610-ABF1-7C6DCD6FEE14}"/>
                </a:ext>
              </a:extLst>
            </p:cNvPr>
            <p:cNvSpPr>
              <a:spLocks/>
            </p:cNvSpPr>
            <p:nvPr/>
          </p:nvSpPr>
          <p:spPr bwMode="auto">
            <a:xfrm>
              <a:off x="2372" y="2354"/>
              <a:ext cx="20" cy="7"/>
            </a:xfrm>
            <a:custGeom>
              <a:avLst/>
              <a:gdLst>
                <a:gd name="T0" fmla="*/ 20 w 61"/>
                <a:gd name="T1" fmla="*/ 2 h 20"/>
                <a:gd name="T2" fmla="*/ 17 w 61"/>
                <a:gd name="T3" fmla="*/ 1 h 20"/>
                <a:gd name="T4" fmla="*/ 0 w 61"/>
                <a:gd name="T5" fmla="*/ 0 h 20"/>
                <a:gd name="T6" fmla="*/ 1 w 61"/>
                <a:gd name="T7" fmla="*/ 5 h 20"/>
                <a:gd name="T8" fmla="*/ 2 w 61"/>
                <a:gd name="T9" fmla="*/ 7 h 20"/>
                <a:gd name="T10" fmla="*/ 6 w 61"/>
                <a:gd name="T11" fmla="*/ 5 h 20"/>
                <a:gd name="T12" fmla="*/ 20 w 61"/>
                <a:gd name="T13" fmla="*/ 2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grpFill/>
            <a:ln w="9525" cmpd="sng">
              <a:solidFill>
                <a:srgbClr val="FFFFFF">
                  <a:alpha val="47000"/>
                </a:srgbClr>
              </a:solidFill>
              <a:prstDash val="solid"/>
              <a:round/>
              <a:headEnd/>
              <a:tailEnd/>
            </a:ln>
          </p:spPr>
          <p:txBody>
            <a:bodyPr/>
            <a:lstStyle/>
            <a:p>
              <a:endParaRPr lang="es-ES" dirty="0"/>
            </a:p>
          </p:txBody>
        </p:sp>
        <p:sp>
          <p:nvSpPr>
            <p:cNvPr id="937" name="Freeform 387">
              <a:extLst>
                <a:ext uri="{FF2B5EF4-FFF2-40B4-BE49-F238E27FC236}">
                  <a16:creationId xmlns:a16="http://schemas.microsoft.com/office/drawing/2014/main" id="{43B5DC0B-49FD-4E81-91C0-28DD6329DD89}"/>
                </a:ext>
              </a:extLst>
            </p:cNvPr>
            <p:cNvSpPr>
              <a:spLocks/>
            </p:cNvSpPr>
            <p:nvPr/>
          </p:nvSpPr>
          <p:spPr bwMode="auto">
            <a:xfrm>
              <a:off x="2407" y="2346"/>
              <a:ext cx="5" cy="12"/>
            </a:xfrm>
            <a:custGeom>
              <a:avLst/>
              <a:gdLst>
                <a:gd name="T0" fmla="*/ 1 w 15"/>
                <a:gd name="T1" fmla="*/ 0 h 36"/>
                <a:gd name="T2" fmla="*/ 0 w 15"/>
                <a:gd name="T3" fmla="*/ 7 h 36"/>
                <a:gd name="T4" fmla="*/ 0 w 15"/>
                <a:gd name="T5" fmla="*/ 12 h 36"/>
                <a:gd name="T6" fmla="*/ 4 w 15"/>
                <a:gd name="T7" fmla="*/ 12 h 36"/>
                <a:gd name="T8" fmla="*/ 5 w 15"/>
                <a:gd name="T9" fmla="*/ 5 h 36"/>
                <a:gd name="T10" fmla="*/ 1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grpFill/>
            <a:ln w="9525" cmpd="sng">
              <a:solidFill>
                <a:srgbClr val="FFFFFF">
                  <a:alpha val="47000"/>
                </a:srgbClr>
              </a:solidFill>
              <a:prstDash val="solid"/>
              <a:round/>
              <a:headEnd/>
              <a:tailEnd/>
            </a:ln>
          </p:spPr>
          <p:txBody>
            <a:bodyPr/>
            <a:lstStyle/>
            <a:p>
              <a:endParaRPr lang="es-ES" dirty="0"/>
            </a:p>
          </p:txBody>
        </p:sp>
        <p:sp>
          <p:nvSpPr>
            <p:cNvPr id="938" name="Freeform 388">
              <a:extLst>
                <a:ext uri="{FF2B5EF4-FFF2-40B4-BE49-F238E27FC236}">
                  <a16:creationId xmlns:a16="http://schemas.microsoft.com/office/drawing/2014/main" id="{086E4D0A-ED37-4C19-B9FF-CB024D4BF341}"/>
                </a:ext>
              </a:extLst>
            </p:cNvPr>
            <p:cNvSpPr>
              <a:spLocks/>
            </p:cNvSpPr>
            <p:nvPr/>
          </p:nvSpPr>
          <p:spPr bwMode="auto">
            <a:xfrm>
              <a:off x="2406" y="2361"/>
              <a:ext cx="11" cy="11"/>
            </a:xfrm>
            <a:custGeom>
              <a:avLst/>
              <a:gdLst>
                <a:gd name="T0" fmla="*/ 1 w 37"/>
                <a:gd name="T1" fmla="*/ 1 h 33"/>
                <a:gd name="T2" fmla="*/ 7 w 37"/>
                <a:gd name="T3" fmla="*/ 0 h 33"/>
                <a:gd name="T4" fmla="*/ 10 w 37"/>
                <a:gd name="T5" fmla="*/ 2 h 33"/>
                <a:gd name="T6" fmla="*/ 11 w 37"/>
                <a:gd name="T7" fmla="*/ 7 h 33"/>
                <a:gd name="T8" fmla="*/ 7 w 37"/>
                <a:gd name="T9" fmla="*/ 11 h 33"/>
                <a:gd name="T10" fmla="*/ 3 w 37"/>
                <a:gd name="T11" fmla="*/ 11 h 33"/>
                <a:gd name="T12" fmla="*/ 1 w 37"/>
                <a:gd name="T13" fmla="*/ 8 h 33"/>
                <a:gd name="T14" fmla="*/ 0 w 37"/>
                <a:gd name="T15" fmla="*/ 5 h 33"/>
                <a:gd name="T16" fmla="*/ 1 w 37"/>
                <a:gd name="T17" fmla="*/ 1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grpFill/>
            <a:ln w="9525" cmpd="sng">
              <a:solidFill>
                <a:srgbClr val="FFFFFF">
                  <a:alpha val="47000"/>
                </a:srgbClr>
              </a:solidFill>
              <a:prstDash val="solid"/>
              <a:round/>
              <a:headEnd/>
              <a:tailEnd/>
            </a:ln>
          </p:spPr>
          <p:txBody>
            <a:bodyPr/>
            <a:lstStyle/>
            <a:p>
              <a:endParaRPr lang="es-ES" dirty="0"/>
            </a:p>
          </p:txBody>
        </p:sp>
        <p:sp>
          <p:nvSpPr>
            <p:cNvPr id="939" name="Freeform 389">
              <a:extLst>
                <a:ext uri="{FF2B5EF4-FFF2-40B4-BE49-F238E27FC236}">
                  <a16:creationId xmlns:a16="http://schemas.microsoft.com/office/drawing/2014/main" id="{383FFB12-8307-48C6-89EE-41F5901E1B32}"/>
                </a:ext>
              </a:extLst>
            </p:cNvPr>
            <p:cNvSpPr>
              <a:spLocks/>
            </p:cNvSpPr>
            <p:nvPr/>
          </p:nvSpPr>
          <p:spPr bwMode="auto">
            <a:xfrm>
              <a:off x="2388" y="2378"/>
              <a:ext cx="16" cy="18"/>
            </a:xfrm>
            <a:custGeom>
              <a:avLst/>
              <a:gdLst>
                <a:gd name="T0" fmla="*/ 1 w 49"/>
                <a:gd name="T1" fmla="*/ 0 h 54"/>
                <a:gd name="T2" fmla="*/ 0 w 49"/>
                <a:gd name="T3" fmla="*/ 0 h 54"/>
                <a:gd name="T4" fmla="*/ 1 w 49"/>
                <a:gd name="T5" fmla="*/ 17 h 54"/>
                <a:gd name="T6" fmla="*/ 6 w 49"/>
                <a:gd name="T7" fmla="*/ 18 h 54"/>
                <a:gd name="T8" fmla="*/ 14 w 49"/>
                <a:gd name="T9" fmla="*/ 15 h 54"/>
                <a:gd name="T10" fmla="*/ 16 w 49"/>
                <a:gd name="T11" fmla="*/ 10 h 54"/>
                <a:gd name="T12" fmla="*/ 13 w 49"/>
                <a:gd name="T13" fmla="*/ 7 h 54"/>
                <a:gd name="T14" fmla="*/ 6 w 49"/>
                <a:gd name="T15" fmla="*/ 3 h 54"/>
                <a:gd name="T16" fmla="*/ 1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grpFill/>
            <a:ln w="9525" cmpd="sng">
              <a:solidFill>
                <a:srgbClr val="FFFFFF">
                  <a:alpha val="47000"/>
                </a:srgbClr>
              </a:solidFill>
              <a:prstDash val="solid"/>
              <a:round/>
              <a:headEnd/>
              <a:tailEnd/>
            </a:ln>
          </p:spPr>
          <p:txBody>
            <a:bodyPr/>
            <a:lstStyle/>
            <a:p>
              <a:endParaRPr lang="es-ES" dirty="0"/>
            </a:p>
          </p:txBody>
        </p:sp>
        <p:sp>
          <p:nvSpPr>
            <p:cNvPr id="940" name="Freeform 390">
              <a:extLst>
                <a:ext uri="{FF2B5EF4-FFF2-40B4-BE49-F238E27FC236}">
                  <a16:creationId xmlns:a16="http://schemas.microsoft.com/office/drawing/2014/main" id="{B9E12A9C-D76C-49B1-AB4E-2BA8D7416747}"/>
                </a:ext>
              </a:extLst>
            </p:cNvPr>
            <p:cNvSpPr>
              <a:spLocks/>
            </p:cNvSpPr>
            <p:nvPr/>
          </p:nvSpPr>
          <p:spPr bwMode="auto">
            <a:xfrm>
              <a:off x="2374" y="2388"/>
              <a:ext cx="9" cy="7"/>
            </a:xfrm>
            <a:custGeom>
              <a:avLst/>
              <a:gdLst>
                <a:gd name="T0" fmla="*/ 6 w 26"/>
                <a:gd name="T1" fmla="*/ 0 h 22"/>
                <a:gd name="T2" fmla="*/ 1 w 26"/>
                <a:gd name="T3" fmla="*/ 1 h 22"/>
                <a:gd name="T4" fmla="*/ 0 w 26"/>
                <a:gd name="T5" fmla="*/ 5 h 22"/>
                <a:gd name="T6" fmla="*/ 2 w 26"/>
                <a:gd name="T7" fmla="*/ 7 h 22"/>
                <a:gd name="T8" fmla="*/ 7 w 26"/>
                <a:gd name="T9" fmla="*/ 7 h 22"/>
                <a:gd name="T10" fmla="*/ 9 w 26"/>
                <a:gd name="T11" fmla="*/ 4 h 22"/>
                <a:gd name="T12" fmla="*/ 6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grpFill/>
            <a:ln w="9525" cmpd="sng">
              <a:solidFill>
                <a:srgbClr val="FFFFFF">
                  <a:alpha val="47000"/>
                </a:srgbClr>
              </a:solidFill>
              <a:prstDash val="solid"/>
              <a:round/>
              <a:headEnd/>
              <a:tailEnd/>
            </a:ln>
          </p:spPr>
          <p:txBody>
            <a:bodyPr/>
            <a:lstStyle/>
            <a:p>
              <a:endParaRPr lang="es-ES" dirty="0"/>
            </a:p>
          </p:txBody>
        </p:sp>
      </p:grpSp>
      <p:grpSp>
        <p:nvGrpSpPr>
          <p:cNvPr id="941" name="Group 391">
            <a:extLst>
              <a:ext uri="{FF2B5EF4-FFF2-40B4-BE49-F238E27FC236}">
                <a16:creationId xmlns:a16="http://schemas.microsoft.com/office/drawing/2014/main" id="{F3D3C079-F1B4-4578-92B2-427BC92C5328}"/>
              </a:ext>
            </a:extLst>
          </p:cNvPr>
          <p:cNvGrpSpPr>
            <a:grpSpLocks/>
          </p:cNvGrpSpPr>
          <p:nvPr>
            <p:custDataLst>
              <p:tags r:id="rId274"/>
            </p:custDataLst>
          </p:nvPr>
        </p:nvGrpSpPr>
        <p:grpSpPr bwMode="auto">
          <a:xfrm>
            <a:off x="9088124" y="3024322"/>
            <a:ext cx="4025209" cy="2405020"/>
            <a:chOff x="527" y="1110"/>
            <a:chExt cx="1410" cy="709"/>
          </a:xfrm>
          <a:solidFill>
            <a:schemeClr val="bg2">
              <a:lumMod val="50000"/>
              <a:alpha val="16000"/>
            </a:schemeClr>
          </a:solidFill>
        </p:grpSpPr>
        <p:sp>
          <p:nvSpPr>
            <p:cNvPr id="942" name="Freeform 392">
              <a:extLst>
                <a:ext uri="{FF2B5EF4-FFF2-40B4-BE49-F238E27FC236}">
                  <a16:creationId xmlns:a16="http://schemas.microsoft.com/office/drawing/2014/main" id="{5341290C-ACB9-4D19-8FB9-66C376D719A8}"/>
                </a:ext>
              </a:extLst>
            </p:cNvPr>
            <p:cNvSpPr>
              <a:spLocks/>
            </p:cNvSpPr>
            <p:nvPr/>
          </p:nvSpPr>
          <p:spPr bwMode="auto">
            <a:xfrm>
              <a:off x="1401" y="1427"/>
              <a:ext cx="31" cy="17"/>
            </a:xfrm>
            <a:custGeom>
              <a:avLst/>
              <a:gdLst>
                <a:gd name="T0" fmla="*/ 0 w 98"/>
                <a:gd name="T1" fmla="*/ 13 h 54"/>
                <a:gd name="T2" fmla="*/ 2 w 98"/>
                <a:gd name="T3" fmla="*/ 14 h 54"/>
                <a:gd name="T4" fmla="*/ 4 w 98"/>
                <a:gd name="T5" fmla="*/ 16 h 54"/>
                <a:gd name="T6" fmla="*/ 7 w 98"/>
                <a:gd name="T7" fmla="*/ 17 h 54"/>
                <a:gd name="T8" fmla="*/ 10 w 98"/>
                <a:gd name="T9" fmla="*/ 17 h 54"/>
                <a:gd name="T10" fmla="*/ 12 w 98"/>
                <a:gd name="T11" fmla="*/ 17 h 54"/>
                <a:gd name="T12" fmla="*/ 14 w 98"/>
                <a:gd name="T13" fmla="*/ 17 h 54"/>
                <a:gd name="T14" fmla="*/ 16 w 98"/>
                <a:gd name="T15" fmla="*/ 16 h 54"/>
                <a:gd name="T16" fmla="*/ 18 w 98"/>
                <a:gd name="T17" fmla="*/ 15 h 54"/>
                <a:gd name="T18" fmla="*/ 21 w 98"/>
                <a:gd name="T19" fmla="*/ 13 h 54"/>
                <a:gd name="T20" fmla="*/ 24 w 98"/>
                <a:gd name="T21" fmla="*/ 11 h 54"/>
                <a:gd name="T22" fmla="*/ 27 w 98"/>
                <a:gd name="T23" fmla="*/ 9 h 54"/>
                <a:gd name="T24" fmla="*/ 29 w 98"/>
                <a:gd name="T25" fmla="*/ 6 h 54"/>
                <a:gd name="T26" fmla="*/ 30 w 98"/>
                <a:gd name="T27" fmla="*/ 4 h 54"/>
                <a:gd name="T28" fmla="*/ 31 w 98"/>
                <a:gd name="T29" fmla="*/ 1 h 54"/>
                <a:gd name="T30" fmla="*/ 29 w 98"/>
                <a:gd name="T31" fmla="*/ 1 h 54"/>
                <a:gd name="T32" fmla="*/ 26 w 98"/>
                <a:gd name="T33" fmla="*/ 0 h 54"/>
                <a:gd name="T34" fmla="*/ 24 w 98"/>
                <a:gd name="T35" fmla="*/ 0 h 54"/>
                <a:gd name="T36" fmla="*/ 22 w 98"/>
                <a:gd name="T37" fmla="*/ 0 h 54"/>
                <a:gd name="T38" fmla="*/ 19 w 98"/>
                <a:gd name="T39" fmla="*/ 0 h 54"/>
                <a:gd name="T40" fmla="*/ 16 w 98"/>
                <a:gd name="T41" fmla="*/ 1 h 54"/>
                <a:gd name="T42" fmla="*/ 14 w 98"/>
                <a:gd name="T43" fmla="*/ 2 h 54"/>
                <a:gd name="T44" fmla="*/ 12 w 98"/>
                <a:gd name="T45" fmla="*/ 3 h 54"/>
                <a:gd name="T46" fmla="*/ 7 w 98"/>
                <a:gd name="T47" fmla="*/ 5 h 54"/>
                <a:gd name="T48" fmla="*/ 4 w 98"/>
                <a:gd name="T49" fmla="*/ 8 h 54"/>
                <a:gd name="T50" fmla="*/ 2 w 98"/>
                <a:gd name="T51" fmla="*/ 9 h 54"/>
                <a:gd name="T52" fmla="*/ 1 w 98"/>
                <a:gd name="T53" fmla="*/ 10 h 54"/>
                <a:gd name="T54" fmla="*/ 0 w 98"/>
                <a:gd name="T55" fmla="*/ 12 h 54"/>
                <a:gd name="T56" fmla="*/ 0 w 98"/>
                <a:gd name="T57" fmla="*/ 13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3" name="Freeform 393">
              <a:extLst>
                <a:ext uri="{FF2B5EF4-FFF2-40B4-BE49-F238E27FC236}">
                  <a16:creationId xmlns:a16="http://schemas.microsoft.com/office/drawing/2014/main" id="{F7EF1D03-C2F5-4C53-BE75-AF52910734F9}"/>
                </a:ext>
              </a:extLst>
            </p:cNvPr>
            <p:cNvSpPr>
              <a:spLocks/>
            </p:cNvSpPr>
            <p:nvPr/>
          </p:nvSpPr>
          <p:spPr bwMode="auto">
            <a:xfrm>
              <a:off x="1387" y="1551"/>
              <a:ext cx="21" cy="8"/>
            </a:xfrm>
            <a:custGeom>
              <a:avLst/>
              <a:gdLst>
                <a:gd name="T0" fmla="*/ 0 w 67"/>
                <a:gd name="T1" fmla="*/ 8 h 28"/>
                <a:gd name="T2" fmla="*/ 3 w 67"/>
                <a:gd name="T3" fmla="*/ 8 h 28"/>
                <a:gd name="T4" fmla="*/ 7 w 67"/>
                <a:gd name="T5" fmla="*/ 8 h 28"/>
                <a:gd name="T6" fmla="*/ 10 w 67"/>
                <a:gd name="T7" fmla="*/ 7 h 28"/>
                <a:gd name="T8" fmla="*/ 13 w 67"/>
                <a:gd name="T9" fmla="*/ 6 h 28"/>
                <a:gd name="T10" fmla="*/ 15 w 67"/>
                <a:gd name="T11" fmla="*/ 5 h 28"/>
                <a:gd name="T12" fmla="*/ 18 w 67"/>
                <a:gd name="T13" fmla="*/ 3 h 28"/>
                <a:gd name="T14" fmla="*/ 20 w 67"/>
                <a:gd name="T15" fmla="*/ 2 h 28"/>
                <a:gd name="T16" fmla="*/ 21 w 67"/>
                <a:gd name="T17" fmla="*/ 1 h 28"/>
                <a:gd name="T18" fmla="*/ 18 w 67"/>
                <a:gd name="T19" fmla="*/ 0 h 28"/>
                <a:gd name="T20" fmla="*/ 14 w 67"/>
                <a:gd name="T21" fmla="*/ 0 h 28"/>
                <a:gd name="T22" fmla="*/ 11 w 67"/>
                <a:gd name="T23" fmla="*/ 0 h 28"/>
                <a:gd name="T24" fmla="*/ 8 w 67"/>
                <a:gd name="T25" fmla="*/ 1 h 28"/>
                <a:gd name="T26" fmla="*/ 5 w 67"/>
                <a:gd name="T27" fmla="*/ 2 h 28"/>
                <a:gd name="T28" fmla="*/ 3 w 67"/>
                <a:gd name="T29" fmla="*/ 3 h 28"/>
                <a:gd name="T30" fmla="*/ 2 w 67"/>
                <a:gd name="T31" fmla="*/ 4 h 28"/>
                <a:gd name="T32" fmla="*/ 1 w 67"/>
                <a:gd name="T33" fmla="*/ 5 h 28"/>
                <a:gd name="T34" fmla="*/ 1 w 67"/>
                <a:gd name="T35" fmla="*/ 6 h 28"/>
                <a:gd name="T36" fmla="*/ 0 w 67"/>
                <a:gd name="T37" fmla="*/ 8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4" name="Freeform 394">
              <a:extLst>
                <a:ext uri="{FF2B5EF4-FFF2-40B4-BE49-F238E27FC236}">
                  <a16:creationId xmlns:a16="http://schemas.microsoft.com/office/drawing/2014/main" id="{84DB20ED-F176-4D91-8518-CCDDC9B04AAE}"/>
                </a:ext>
              </a:extLst>
            </p:cNvPr>
            <p:cNvSpPr>
              <a:spLocks/>
            </p:cNvSpPr>
            <p:nvPr/>
          </p:nvSpPr>
          <p:spPr bwMode="auto">
            <a:xfrm>
              <a:off x="1332" y="1608"/>
              <a:ext cx="11" cy="11"/>
            </a:xfrm>
            <a:custGeom>
              <a:avLst/>
              <a:gdLst>
                <a:gd name="T0" fmla="*/ 0 w 32"/>
                <a:gd name="T1" fmla="*/ 6 h 36"/>
                <a:gd name="T2" fmla="*/ 0 w 32"/>
                <a:gd name="T3" fmla="*/ 7 h 36"/>
                <a:gd name="T4" fmla="*/ 1 w 32"/>
                <a:gd name="T5" fmla="*/ 9 h 36"/>
                <a:gd name="T6" fmla="*/ 2 w 32"/>
                <a:gd name="T7" fmla="*/ 10 h 36"/>
                <a:gd name="T8" fmla="*/ 3 w 32"/>
                <a:gd name="T9" fmla="*/ 10 h 36"/>
                <a:gd name="T10" fmla="*/ 4 w 32"/>
                <a:gd name="T11" fmla="*/ 11 h 36"/>
                <a:gd name="T12" fmla="*/ 4 w 32"/>
                <a:gd name="T13" fmla="*/ 11 h 36"/>
                <a:gd name="T14" fmla="*/ 11 w 32"/>
                <a:gd name="T15" fmla="*/ 11 h 36"/>
                <a:gd name="T16" fmla="*/ 11 w 32"/>
                <a:gd name="T17" fmla="*/ 7 h 36"/>
                <a:gd name="T18" fmla="*/ 11 w 32"/>
                <a:gd name="T19" fmla="*/ 4 h 36"/>
                <a:gd name="T20" fmla="*/ 10 w 32"/>
                <a:gd name="T21" fmla="*/ 2 h 36"/>
                <a:gd name="T22" fmla="*/ 9 w 32"/>
                <a:gd name="T23" fmla="*/ 0 h 36"/>
                <a:gd name="T24" fmla="*/ 7 w 32"/>
                <a:gd name="T25" fmla="*/ 1 h 36"/>
                <a:gd name="T26" fmla="*/ 4 w 32"/>
                <a:gd name="T27" fmla="*/ 2 h 36"/>
                <a:gd name="T28" fmla="*/ 2 w 32"/>
                <a:gd name="T29" fmla="*/ 3 h 36"/>
                <a:gd name="T30" fmla="*/ 1 w 32"/>
                <a:gd name="T31" fmla="*/ 4 h 36"/>
                <a:gd name="T32" fmla="*/ 0 w 32"/>
                <a:gd name="T33" fmla="*/ 5 h 36"/>
                <a:gd name="T34" fmla="*/ 0 w 32"/>
                <a:gd name="T35" fmla="*/ 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5" name="Freeform 395">
              <a:extLst>
                <a:ext uri="{FF2B5EF4-FFF2-40B4-BE49-F238E27FC236}">
                  <a16:creationId xmlns:a16="http://schemas.microsoft.com/office/drawing/2014/main" id="{ED80F580-B0F8-4405-92AD-E49B9105196D}"/>
                </a:ext>
              </a:extLst>
            </p:cNvPr>
            <p:cNvSpPr>
              <a:spLocks/>
            </p:cNvSpPr>
            <p:nvPr/>
          </p:nvSpPr>
          <p:spPr bwMode="auto">
            <a:xfrm>
              <a:off x="1279" y="1314"/>
              <a:ext cx="46" cy="17"/>
            </a:xfrm>
            <a:custGeom>
              <a:avLst/>
              <a:gdLst>
                <a:gd name="T0" fmla="*/ 0 w 146"/>
                <a:gd name="T1" fmla="*/ 14 h 52"/>
                <a:gd name="T2" fmla="*/ 3 w 146"/>
                <a:gd name="T3" fmla="*/ 15 h 52"/>
                <a:gd name="T4" fmla="*/ 7 w 146"/>
                <a:gd name="T5" fmla="*/ 16 h 52"/>
                <a:gd name="T6" fmla="*/ 10 w 146"/>
                <a:gd name="T7" fmla="*/ 17 h 52"/>
                <a:gd name="T8" fmla="*/ 14 w 146"/>
                <a:gd name="T9" fmla="*/ 17 h 52"/>
                <a:gd name="T10" fmla="*/ 20 w 146"/>
                <a:gd name="T11" fmla="*/ 17 h 52"/>
                <a:gd name="T12" fmla="*/ 26 w 146"/>
                <a:gd name="T13" fmla="*/ 17 h 52"/>
                <a:gd name="T14" fmla="*/ 37 w 146"/>
                <a:gd name="T15" fmla="*/ 15 h 52"/>
                <a:gd name="T16" fmla="*/ 46 w 146"/>
                <a:gd name="T17" fmla="*/ 14 h 52"/>
                <a:gd name="T18" fmla="*/ 45 w 146"/>
                <a:gd name="T19" fmla="*/ 12 h 52"/>
                <a:gd name="T20" fmla="*/ 45 w 146"/>
                <a:gd name="T21" fmla="*/ 10 h 52"/>
                <a:gd name="T22" fmla="*/ 44 w 146"/>
                <a:gd name="T23" fmla="*/ 8 h 52"/>
                <a:gd name="T24" fmla="*/ 43 w 146"/>
                <a:gd name="T25" fmla="*/ 6 h 52"/>
                <a:gd name="T26" fmla="*/ 42 w 146"/>
                <a:gd name="T27" fmla="*/ 5 h 52"/>
                <a:gd name="T28" fmla="*/ 41 w 146"/>
                <a:gd name="T29" fmla="*/ 4 h 52"/>
                <a:gd name="T30" fmla="*/ 39 w 146"/>
                <a:gd name="T31" fmla="*/ 3 h 52"/>
                <a:gd name="T32" fmla="*/ 38 w 146"/>
                <a:gd name="T33" fmla="*/ 2 h 52"/>
                <a:gd name="T34" fmla="*/ 35 w 146"/>
                <a:gd name="T35" fmla="*/ 1 h 52"/>
                <a:gd name="T36" fmla="*/ 32 w 146"/>
                <a:gd name="T37" fmla="*/ 0 h 52"/>
                <a:gd name="T38" fmla="*/ 28 w 146"/>
                <a:gd name="T39" fmla="*/ 0 h 52"/>
                <a:gd name="T40" fmla="*/ 25 w 146"/>
                <a:gd name="T41" fmla="*/ 1 h 52"/>
                <a:gd name="T42" fmla="*/ 21 w 146"/>
                <a:gd name="T43" fmla="*/ 2 h 52"/>
                <a:gd name="T44" fmla="*/ 17 w 146"/>
                <a:gd name="T45" fmla="*/ 3 h 52"/>
                <a:gd name="T46" fmla="*/ 14 w 146"/>
                <a:gd name="T47" fmla="*/ 5 h 52"/>
                <a:gd name="T48" fmla="*/ 10 w 146"/>
                <a:gd name="T49" fmla="*/ 6 h 52"/>
                <a:gd name="T50" fmla="*/ 7 w 146"/>
                <a:gd name="T51" fmla="*/ 8 h 52"/>
                <a:gd name="T52" fmla="*/ 4 w 146"/>
                <a:gd name="T53" fmla="*/ 10 h 52"/>
                <a:gd name="T54" fmla="*/ 2 w 146"/>
                <a:gd name="T55" fmla="*/ 12 h 52"/>
                <a:gd name="T56" fmla="*/ 0 w 146"/>
                <a:gd name="T57" fmla="*/ 14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6" name="Freeform 396">
              <a:extLst>
                <a:ext uri="{FF2B5EF4-FFF2-40B4-BE49-F238E27FC236}">
                  <a16:creationId xmlns:a16="http://schemas.microsoft.com/office/drawing/2014/main" id="{E02F2E72-B597-43C3-811C-81F28D403BBB}"/>
                </a:ext>
              </a:extLst>
            </p:cNvPr>
            <p:cNvSpPr>
              <a:spLocks/>
            </p:cNvSpPr>
            <p:nvPr/>
          </p:nvSpPr>
          <p:spPr bwMode="auto">
            <a:xfrm>
              <a:off x="1261" y="1252"/>
              <a:ext cx="20" cy="10"/>
            </a:xfrm>
            <a:custGeom>
              <a:avLst/>
              <a:gdLst>
                <a:gd name="T0" fmla="*/ 20 w 60"/>
                <a:gd name="T1" fmla="*/ 0 h 31"/>
                <a:gd name="T2" fmla="*/ 16 w 60"/>
                <a:gd name="T3" fmla="*/ 0 h 31"/>
                <a:gd name="T4" fmla="*/ 13 w 60"/>
                <a:gd name="T5" fmla="*/ 0 h 31"/>
                <a:gd name="T6" fmla="*/ 10 w 60"/>
                <a:gd name="T7" fmla="*/ 0 h 31"/>
                <a:gd name="T8" fmla="*/ 9 w 60"/>
                <a:gd name="T9" fmla="*/ 0 h 31"/>
                <a:gd name="T10" fmla="*/ 6 w 60"/>
                <a:gd name="T11" fmla="*/ 0 h 31"/>
                <a:gd name="T12" fmla="*/ 3 w 60"/>
                <a:gd name="T13" fmla="*/ 1 h 31"/>
                <a:gd name="T14" fmla="*/ 2 w 60"/>
                <a:gd name="T15" fmla="*/ 1 h 31"/>
                <a:gd name="T16" fmla="*/ 1 w 60"/>
                <a:gd name="T17" fmla="*/ 2 h 31"/>
                <a:gd name="T18" fmla="*/ 0 w 60"/>
                <a:gd name="T19" fmla="*/ 3 h 31"/>
                <a:gd name="T20" fmla="*/ 0 w 60"/>
                <a:gd name="T21" fmla="*/ 4 h 31"/>
                <a:gd name="T22" fmla="*/ 0 w 60"/>
                <a:gd name="T23" fmla="*/ 5 h 31"/>
                <a:gd name="T24" fmla="*/ 1 w 60"/>
                <a:gd name="T25" fmla="*/ 6 h 31"/>
                <a:gd name="T26" fmla="*/ 2 w 60"/>
                <a:gd name="T27" fmla="*/ 7 h 31"/>
                <a:gd name="T28" fmla="*/ 3 w 60"/>
                <a:gd name="T29" fmla="*/ 8 h 31"/>
                <a:gd name="T30" fmla="*/ 4 w 60"/>
                <a:gd name="T31" fmla="*/ 9 h 31"/>
                <a:gd name="T32" fmla="*/ 6 w 60"/>
                <a:gd name="T33" fmla="*/ 9 h 31"/>
                <a:gd name="T34" fmla="*/ 7 w 60"/>
                <a:gd name="T35" fmla="*/ 10 h 31"/>
                <a:gd name="T36" fmla="*/ 9 w 60"/>
                <a:gd name="T37" fmla="*/ 10 h 31"/>
                <a:gd name="T38" fmla="*/ 11 w 60"/>
                <a:gd name="T39" fmla="*/ 10 h 31"/>
                <a:gd name="T40" fmla="*/ 12 w 60"/>
                <a:gd name="T41" fmla="*/ 9 h 31"/>
                <a:gd name="T42" fmla="*/ 14 w 60"/>
                <a:gd name="T43" fmla="*/ 8 h 31"/>
                <a:gd name="T44" fmla="*/ 16 w 60"/>
                <a:gd name="T45" fmla="*/ 6 h 31"/>
                <a:gd name="T46" fmla="*/ 19 w 60"/>
                <a:gd name="T47" fmla="*/ 3 h 31"/>
                <a:gd name="T48" fmla="*/ 20 w 60"/>
                <a:gd name="T49" fmla="*/ 2 h 31"/>
                <a:gd name="T50" fmla="*/ 20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7" name="Freeform 397">
              <a:extLst>
                <a:ext uri="{FF2B5EF4-FFF2-40B4-BE49-F238E27FC236}">
                  <a16:creationId xmlns:a16="http://schemas.microsoft.com/office/drawing/2014/main" id="{127FBF33-5488-475B-8667-637F92126C50}"/>
                </a:ext>
              </a:extLst>
            </p:cNvPr>
            <p:cNvSpPr>
              <a:spLocks/>
            </p:cNvSpPr>
            <p:nvPr/>
          </p:nvSpPr>
          <p:spPr bwMode="auto">
            <a:xfrm>
              <a:off x="1730" y="1713"/>
              <a:ext cx="26" cy="20"/>
            </a:xfrm>
            <a:custGeom>
              <a:avLst/>
              <a:gdLst>
                <a:gd name="T0" fmla="*/ 0 w 80"/>
                <a:gd name="T1" fmla="*/ 14 h 62"/>
                <a:gd name="T2" fmla="*/ 0 w 80"/>
                <a:gd name="T3" fmla="*/ 15 h 62"/>
                <a:gd name="T4" fmla="*/ 0 w 80"/>
                <a:gd name="T5" fmla="*/ 16 h 62"/>
                <a:gd name="T6" fmla="*/ 1 w 80"/>
                <a:gd name="T7" fmla="*/ 16 h 62"/>
                <a:gd name="T8" fmla="*/ 1 w 80"/>
                <a:gd name="T9" fmla="*/ 17 h 62"/>
                <a:gd name="T10" fmla="*/ 3 w 80"/>
                <a:gd name="T11" fmla="*/ 18 h 62"/>
                <a:gd name="T12" fmla="*/ 5 w 80"/>
                <a:gd name="T13" fmla="*/ 19 h 62"/>
                <a:gd name="T14" fmla="*/ 9 w 80"/>
                <a:gd name="T15" fmla="*/ 20 h 62"/>
                <a:gd name="T16" fmla="*/ 13 w 80"/>
                <a:gd name="T17" fmla="*/ 20 h 62"/>
                <a:gd name="T18" fmla="*/ 15 w 80"/>
                <a:gd name="T19" fmla="*/ 20 h 62"/>
                <a:gd name="T20" fmla="*/ 16 w 80"/>
                <a:gd name="T21" fmla="*/ 19 h 62"/>
                <a:gd name="T22" fmla="*/ 18 w 80"/>
                <a:gd name="T23" fmla="*/ 18 h 62"/>
                <a:gd name="T24" fmla="*/ 19 w 80"/>
                <a:gd name="T25" fmla="*/ 17 h 62"/>
                <a:gd name="T26" fmla="*/ 21 w 80"/>
                <a:gd name="T27" fmla="*/ 15 h 62"/>
                <a:gd name="T28" fmla="*/ 23 w 80"/>
                <a:gd name="T29" fmla="*/ 12 h 62"/>
                <a:gd name="T30" fmla="*/ 24 w 80"/>
                <a:gd name="T31" fmla="*/ 9 h 62"/>
                <a:gd name="T32" fmla="*/ 25 w 80"/>
                <a:gd name="T33" fmla="*/ 6 h 62"/>
                <a:gd name="T34" fmla="*/ 26 w 80"/>
                <a:gd name="T35" fmla="*/ 3 h 62"/>
                <a:gd name="T36" fmla="*/ 26 w 80"/>
                <a:gd name="T37" fmla="*/ 0 h 62"/>
                <a:gd name="T38" fmla="*/ 23 w 80"/>
                <a:gd name="T39" fmla="*/ 0 h 62"/>
                <a:gd name="T40" fmla="*/ 19 w 80"/>
                <a:gd name="T41" fmla="*/ 1 h 62"/>
                <a:gd name="T42" fmla="*/ 15 w 80"/>
                <a:gd name="T43" fmla="*/ 3 h 62"/>
                <a:gd name="T44" fmla="*/ 11 w 80"/>
                <a:gd name="T45" fmla="*/ 4 h 62"/>
                <a:gd name="T46" fmla="*/ 7 w 80"/>
                <a:gd name="T47" fmla="*/ 6 h 62"/>
                <a:gd name="T48" fmla="*/ 3 w 80"/>
                <a:gd name="T49" fmla="*/ 8 h 62"/>
                <a:gd name="T50" fmla="*/ 2 w 80"/>
                <a:gd name="T51" fmla="*/ 10 h 62"/>
                <a:gd name="T52" fmla="*/ 1 w 80"/>
                <a:gd name="T53" fmla="*/ 11 h 62"/>
                <a:gd name="T54" fmla="*/ 0 w 80"/>
                <a:gd name="T55" fmla="*/ 13 h 62"/>
                <a:gd name="T56" fmla="*/ 0 w 80"/>
                <a:gd name="T57" fmla="*/ 14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8" name="Freeform 398">
              <a:extLst>
                <a:ext uri="{FF2B5EF4-FFF2-40B4-BE49-F238E27FC236}">
                  <a16:creationId xmlns:a16="http://schemas.microsoft.com/office/drawing/2014/main" id="{6033DC73-47E9-45E8-B375-1A94F337E9C7}"/>
                </a:ext>
              </a:extLst>
            </p:cNvPr>
            <p:cNvSpPr>
              <a:spLocks/>
            </p:cNvSpPr>
            <p:nvPr/>
          </p:nvSpPr>
          <p:spPr bwMode="auto">
            <a:xfrm>
              <a:off x="1583" y="1674"/>
              <a:ext cx="33" cy="16"/>
            </a:xfrm>
            <a:custGeom>
              <a:avLst/>
              <a:gdLst>
                <a:gd name="T0" fmla="*/ 25 w 106"/>
                <a:gd name="T1" fmla="*/ 4 h 49"/>
                <a:gd name="T2" fmla="*/ 22 w 106"/>
                <a:gd name="T3" fmla="*/ 4 h 49"/>
                <a:gd name="T4" fmla="*/ 21 w 106"/>
                <a:gd name="T5" fmla="*/ 4 h 49"/>
                <a:gd name="T6" fmla="*/ 18 w 106"/>
                <a:gd name="T7" fmla="*/ 3 h 49"/>
                <a:gd name="T8" fmla="*/ 17 w 106"/>
                <a:gd name="T9" fmla="*/ 2 h 49"/>
                <a:gd name="T10" fmla="*/ 15 w 106"/>
                <a:gd name="T11" fmla="*/ 1 h 49"/>
                <a:gd name="T12" fmla="*/ 13 w 106"/>
                <a:gd name="T13" fmla="*/ 1 h 49"/>
                <a:gd name="T14" fmla="*/ 11 w 106"/>
                <a:gd name="T15" fmla="*/ 0 h 49"/>
                <a:gd name="T16" fmla="*/ 8 w 106"/>
                <a:gd name="T17" fmla="*/ 0 h 49"/>
                <a:gd name="T18" fmla="*/ 5 w 106"/>
                <a:gd name="T19" fmla="*/ 0 h 49"/>
                <a:gd name="T20" fmla="*/ 0 w 106"/>
                <a:gd name="T21" fmla="*/ 0 h 49"/>
                <a:gd name="T22" fmla="*/ 3 w 106"/>
                <a:gd name="T23" fmla="*/ 4 h 49"/>
                <a:gd name="T24" fmla="*/ 5 w 106"/>
                <a:gd name="T25" fmla="*/ 7 h 49"/>
                <a:gd name="T26" fmla="*/ 8 w 106"/>
                <a:gd name="T27" fmla="*/ 9 h 49"/>
                <a:gd name="T28" fmla="*/ 11 w 106"/>
                <a:gd name="T29" fmla="*/ 12 h 49"/>
                <a:gd name="T30" fmla="*/ 13 w 106"/>
                <a:gd name="T31" fmla="*/ 14 h 49"/>
                <a:gd name="T32" fmla="*/ 16 w 106"/>
                <a:gd name="T33" fmla="*/ 15 h 49"/>
                <a:gd name="T34" fmla="*/ 19 w 106"/>
                <a:gd name="T35" fmla="*/ 16 h 49"/>
                <a:gd name="T36" fmla="*/ 22 w 106"/>
                <a:gd name="T37" fmla="*/ 16 h 49"/>
                <a:gd name="T38" fmla="*/ 25 w 106"/>
                <a:gd name="T39" fmla="*/ 16 h 49"/>
                <a:gd name="T40" fmla="*/ 27 w 106"/>
                <a:gd name="T41" fmla="*/ 15 h 49"/>
                <a:gd name="T42" fmla="*/ 30 w 106"/>
                <a:gd name="T43" fmla="*/ 13 h 49"/>
                <a:gd name="T44" fmla="*/ 33 w 106"/>
                <a:gd name="T45" fmla="*/ 10 h 49"/>
                <a:gd name="T46" fmla="*/ 31 w 106"/>
                <a:gd name="T47" fmla="*/ 10 h 49"/>
                <a:gd name="T48" fmla="*/ 31 w 106"/>
                <a:gd name="T49" fmla="*/ 9 h 49"/>
                <a:gd name="T50" fmla="*/ 29 w 106"/>
                <a:gd name="T51" fmla="*/ 8 h 49"/>
                <a:gd name="T52" fmla="*/ 28 w 106"/>
                <a:gd name="T53" fmla="*/ 7 h 49"/>
                <a:gd name="T54" fmla="*/ 27 w 106"/>
                <a:gd name="T55" fmla="*/ 6 h 49"/>
                <a:gd name="T56" fmla="*/ 26 w 106"/>
                <a:gd name="T57" fmla="*/ 5 h 49"/>
                <a:gd name="T58" fmla="*/ 26 w 106"/>
                <a:gd name="T59" fmla="*/ 5 h 49"/>
                <a:gd name="T60" fmla="*/ 25 w 106"/>
                <a:gd name="T61" fmla="*/ 4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9" name="Freeform 399">
              <a:extLst>
                <a:ext uri="{FF2B5EF4-FFF2-40B4-BE49-F238E27FC236}">
                  <a16:creationId xmlns:a16="http://schemas.microsoft.com/office/drawing/2014/main" id="{EB5899E6-0AF2-409B-BBDD-31A6BD10F5D7}"/>
                </a:ext>
              </a:extLst>
            </p:cNvPr>
            <p:cNvSpPr>
              <a:spLocks/>
            </p:cNvSpPr>
            <p:nvPr/>
          </p:nvSpPr>
          <p:spPr bwMode="auto">
            <a:xfrm>
              <a:off x="1599" y="1713"/>
              <a:ext cx="15" cy="7"/>
            </a:xfrm>
            <a:custGeom>
              <a:avLst/>
              <a:gdLst>
                <a:gd name="T0" fmla="*/ 0 w 47"/>
                <a:gd name="T1" fmla="*/ 6 h 22"/>
                <a:gd name="T2" fmla="*/ 2 w 47"/>
                <a:gd name="T3" fmla="*/ 7 h 22"/>
                <a:gd name="T4" fmla="*/ 4 w 47"/>
                <a:gd name="T5" fmla="*/ 7 h 22"/>
                <a:gd name="T6" fmla="*/ 6 w 47"/>
                <a:gd name="T7" fmla="*/ 7 h 22"/>
                <a:gd name="T8" fmla="*/ 8 w 47"/>
                <a:gd name="T9" fmla="*/ 7 h 22"/>
                <a:gd name="T10" fmla="*/ 11 w 47"/>
                <a:gd name="T11" fmla="*/ 6 h 22"/>
                <a:gd name="T12" fmla="*/ 12 w 47"/>
                <a:gd name="T13" fmla="*/ 5 h 22"/>
                <a:gd name="T14" fmla="*/ 13 w 47"/>
                <a:gd name="T15" fmla="*/ 4 h 22"/>
                <a:gd name="T16" fmla="*/ 14 w 47"/>
                <a:gd name="T17" fmla="*/ 3 h 22"/>
                <a:gd name="T18" fmla="*/ 14 w 47"/>
                <a:gd name="T19" fmla="*/ 2 h 22"/>
                <a:gd name="T20" fmla="*/ 15 w 47"/>
                <a:gd name="T21" fmla="*/ 0 h 22"/>
                <a:gd name="T22" fmla="*/ 0 w 47"/>
                <a:gd name="T23" fmla="*/ 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0" name="Freeform 400">
              <a:extLst>
                <a:ext uri="{FF2B5EF4-FFF2-40B4-BE49-F238E27FC236}">
                  <a16:creationId xmlns:a16="http://schemas.microsoft.com/office/drawing/2014/main" id="{DC3600F9-D433-446F-B045-EBE30F7AEAF1}"/>
                </a:ext>
              </a:extLst>
            </p:cNvPr>
            <p:cNvSpPr>
              <a:spLocks/>
            </p:cNvSpPr>
            <p:nvPr/>
          </p:nvSpPr>
          <p:spPr bwMode="auto">
            <a:xfrm>
              <a:off x="1608" y="1742"/>
              <a:ext cx="17" cy="11"/>
            </a:xfrm>
            <a:custGeom>
              <a:avLst/>
              <a:gdLst>
                <a:gd name="T0" fmla="*/ 17 w 53"/>
                <a:gd name="T1" fmla="*/ 0 h 32"/>
                <a:gd name="T2" fmla="*/ 12 w 53"/>
                <a:gd name="T3" fmla="*/ 3 h 32"/>
                <a:gd name="T4" fmla="*/ 7 w 53"/>
                <a:gd name="T5" fmla="*/ 6 h 32"/>
                <a:gd name="T6" fmla="*/ 4 w 53"/>
                <a:gd name="T7" fmla="*/ 9 h 32"/>
                <a:gd name="T8" fmla="*/ 0 w 53"/>
                <a:gd name="T9" fmla="*/ 11 h 32"/>
                <a:gd name="T10" fmla="*/ 4 w 53"/>
                <a:gd name="T11" fmla="*/ 11 h 32"/>
                <a:gd name="T12" fmla="*/ 8 w 53"/>
                <a:gd name="T13" fmla="*/ 11 h 32"/>
                <a:gd name="T14" fmla="*/ 13 w 53"/>
                <a:gd name="T15" fmla="*/ 11 h 32"/>
                <a:gd name="T16" fmla="*/ 17 w 53"/>
                <a:gd name="T17" fmla="*/ 11 h 32"/>
                <a:gd name="T18" fmla="*/ 17 w 53"/>
                <a:gd name="T19" fmla="*/ 8 h 32"/>
                <a:gd name="T20" fmla="*/ 17 w 53"/>
                <a:gd name="T21" fmla="*/ 6 h 32"/>
                <a:gd name="T22" fmla="*/ 17 w 53"/>
                <a:gd name="T23" fmla="*/ 3 h 32"/>
                <a:gd name="T24" fmla="*/ 17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1" name="Freeform 401">
              <a:extLst>
                <a:ext uri="{FF2B5EF4-FFF2-40B4-BE49-F238E27FC236}">
                  <a16:creationId xmlns:a16="http://schemas.microsoft.com/office/drawing/2014/main" id="{455A0626-66F9-4142-904B-C8BD666ED40F}"/>
                </a:ext>
              </a:extLst>
            </p:cNvPr>
            <p:cNvSpPr>
              <a:spLocks/>
            </p:cNvSpPr>
            <p:nvPr/>
          </p:nvSpPr>
          <p:spPr bwMode="auto">
            <a:xfrm>
              <a:off x="1450" y="1438"/>
              <a:ext cx="14" cy="12"/>
            </a:xfrm>
            <a:custGeom>
              <a:avLst/>
              <a:gdLst>
                <a:gd name="T0" fmla="*/ 8 w 46"/>
                <a:gd name="T1" fmla="*/ 1 h 34"/>
                <a:gd name="T2" fmla="*/ 0 w 46"/>
                <a:gd name="T3" fmla="*/ 6 h 34"/>
                <a:gd name="T4" fmla="*/ 0 w 46"/>
                <a:gd name="T5" fmla="*/ 12 h 34"/>
                <a:gd name="T6" fmla="*/ 8 w 46"/>
                <a:gd name="T7" fmla="*/ 12 h 34"/>
                <a:gd name="T8" fmla="*/ 9 w 46"/>
                <a:gd name="T9" fmla="*/ 11 h 34"/>
                <a:gd name="T10" fmla="*/ 11 w 46"/>
                <a:gd name="T11" fmla="*/ 10 h 34"/>
                <a:gd name="T12" fmla="*/ 12 w 46"/>
                <a:gd name="T13" fmla="*/ 9 h 34"/>
                <a:gd name="T14" fmla="*/ 13 w 46"/>
                <a:gd name="T15" fmla="*/ 7 h 34"/>
                <a:gd name="T16" fmla="*/ 13 w 46"/>
                <a:gd name="T17" fmla="*/ 6 h 34"/>
                <a:gd name="T18" fmla="*/ 14 w 46"/>
                <a:gd name="T19" fmla="*/ 5 h 34"/>
                <a:gd name="T20" fmla="*/ 14 w 46"/>
                <a:gd name="T21" fmla="*/ 3 h 34"/>
                <a:gd name="T22" fmla="*/ 14 w 46"/>
                <a:gd name="T23" fmla="*/ 1 h 34"/>
                <a:gd name="T24" fmla="*/ 14 w 46"/>
                <a:gd name="T25" fmla="*/ 0 h 34"/>
                <a:gd name="T26" fmla="*/ 13 w 46"/>
                <a:gd name="T27" fmla="*/ 0 h 34"/>
                <a:gd name="T28" fmla="*/ 13 w 46"/>
                <a:gd name="T29" fmla="*/ 0 h 34"/>
                <a:gd name="T30" fmla="*/ 12 w 46"/>
                <a:gd name="T31" fmla="*/ 0 h 34"/>
                <a:gd name="T32" fmla="*/ 10 w 46"/>
                <a:gd name="T33" fmla="*/ 1 h 34"/>
                <a:gd name="T34" fmla="*/ 8 w 46"/>
                <a:gd name="T35" fmla="*/ 1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2" name="Freeform 402">
              <a:extLst>
                <a:ext uri="{FF2B5EF4-FFF2-40B4-BE49-F238E27FC236}">
                  <a16:creationId xmlns:a16="http://schemas.microsoft.com/office/drawing/2014/main" id="{536FD027-15D1-49F8-BA19-AEA04008F9CC}"/>
                </a:ext>
              </a:extLst>
            </p:cNvPr>
            <p:cNvSpPr>
              <a:spLocks/>
            </p:cNvSpPr>
            <p:nvPr/>
          </p:nvSpPr>
          <p:spPr bwMode="auto">
            <a:xfrm>
              <a:off x="1305" y="1224"/>
              <a:ext cx="16" cy="8"/>
            </a:xfrm>
            <a:custGeom>
              <a:avLst/>
              <a:gdLst>
                <a:gd name="T0" fmla="*/ 0 w 48"/>
                <a:gd name="T1" fmla="*/ 8 h 25"/>
                <a:gd name="T2" fmla="*/ 5 w 48"/>
                <a:gd name="T3" fmla="*/ 8 h 25"/>
                <a:gd name="T4" fmla="*/ 9 w 48"/>
                <a:gd name="T5" fmla="*/ 8 h 25"/>
                <a:gd name="T6" fmla="*/ 10 w 48"/>
                <a:gd name="T7" fmla="*/ 8 h 25"/>
                <a:gd name="T8" fmla="*/ 11 w 48"/>
                <a:gd name="T9" fmla="*/ 7 h 25"/>
                <a:gd name="T10" fmla="*/ 12 w 48"/>
                <a:gd name="T11" fmla="*/ 6 h 25"/>
                <a:gd name="T12" fmla="*/ 13 w 48"/>
                <a:gd name="T13" fmla="*/ 5 h 25"/>
                <a:gd name="T14" fmla="*/ 15 w 48"/>
                <a:gd name="T15" fmla="*/ 2 h 25"/>
                <a:gd name="T16" fmla="*/ 16 w 48"/>
                <a:gd name="T17" fmla="*/ 0 h 25"/>
                <a:gd name="T18" fmla="*/ 13 w 48"/>
                <a:gd name="T19" fmla="*/ 0 h 25"/>
                <a:gd name="T20" fmla="*/ 11 w 48"/>
                <a:gd name="T21" fmla="*/ 1 h 25"/>
                <a:gd name="T22" fmla="*/ 9 w 48"/>
                <a:gd name="T23" fmla="*/ 2 h 25"/>
                <a:gd name="T24" fmla="*/ 7 w 48"/>
                <a:gd name="T25" fmla="*/ 3 h 25"/>
                <a:gd name="T26" fmla="*/ 4 w 48"/>
                <a:gd name="T27" fmla="*/ 5 h 25"/>
                <a:gd name="T28" fmla="*/ 0 w 48"/>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3" name="Freeform 403">
              <a:extLst>
                <a:ext uri="{FF2B5EF4-FFF2-40B4-BE49-F238E27FC236}">
                  <a16:creationId xmlns:a16="http://schemas.microsoft.com/office/drawing/2014/main" id="{FE46576C-9491-457B-8019-CC26D431B631}"/>
                </a:ext>
              </a:extLst>
            </p:cNvPr>
            <p:cNvSpPr>
              <a:spLocks/>
            </p:cNvSpPr>
            <p:nvPr/>
          </p:nvSpPr>
          <p:spPr bwMode="auto">
            <a:xfrm>
              <a:off x="1343" y="1188"/>
              <a:ext cx="8" cy="11"/>
            </a:xfrm>
            <a:custGeom>
              <a:avLst/>
              <a:gdLst>
                <a:gd name="T0" fmla="*/ 0 w 30"/>
                <a:gd name="T1" fmla="*/ 0 h 37"/>
                <a:gd name="T2" fmla="*/ 0 w 30"/>
                <a:gd name="T3" fmla="*/ 11 h 37"/>
                <a:gd name="T4" fmla="*/ 3 w 30"/>
                <a:gd name="T5" fmla="*/ 11 h 37"/>
                <a:gd name="T6" fmla="*/ 5 w 30"/>
                <a:gd name="T7" fmla="*/ 10 h 37"/>
                <a:gd name="T8" fmla="*/ 6 w 30"/>
                <a:gd name="T9" fmla="*/ 10 h 37"/>
                <a:gd name="T10" fmla="*/ 7 w 30"/>
                <a:gd name="T11" fmla="*/ 10 h 37"/>
                <a:gd name="T12" fmla="*/ 7 w 30"/>
                <a:gd name="T13" fmla="*/ 9 h 37"/>
                <a:gd name="T14" fmla="*/ 8 w 30"/>
                <a:gd name="T15" fmla="*/ 8 h 37"/>
                <a:gd name="T16" fmla="*/ 8 w 30"/>
                <a:gd name="T17" fmla="*/ 7 h 37"/>
                <a:gd name="T18" fmla="*/ 8 w 30"/>
                <a:gd name="T19" fmla="*/ 5 h 37"/>
                <a:gd name="T20" fmla="*/ 8 w 30"/>
                <a:gd name="T21" fmla="*/ 3 h 37"/>
                <a:gd name="T22" fmla="*/ 7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4" name="Freeform 404">
              <a:extLst>
                <a:ext uri="{FF2B5EF4-FFF2-40B4-BE49-F238E27FC236}">
                  <a16:creationId xmlns:a16="http://schemas.microsoft.com/office/drawing/2014/main" id="{8C1D70F7-DFF8-47B0-909B-77DAAB1A9DB4}"/>
                </a:ext>
              </a:extLst>
            </p:cNvPr>
            <p:cNvSpPr>
              <a:spLocks/>
            </p:cNvSpPr>
            <p:nvPr/>
          </p:nvSpPr>
          <p:spPr bwMode="auto">
            <a:xfrm>
              <a:off x="1334" y="1208"/>
              <a:ext cx="36" cy="16"/>
            </a:xfrm>
            <a:custGeom>
              <a:avLst/>
              <a:gdLst>
                <a:gd name="T0" fmla="*/ 11 w 113"/>
                <a:gd name="T1" fmla="*/ 1 h 46"/>
                <a:gd name="T2" fmla="*/ 7 w 113"/>
                <a:gd name="T3" fmla="*/ 1 h 46"/>
                <a:gd name="T4" fmla="*/ 4 w 113"/>
                <a:gd name="T5" fmla="*/ 2 h 46"/>
                <a:gd name="T6" fmla="*/ 2 w 113"/>
                <a:gd name="T7" fmla="*/ 2 h 46"/>
                <a:gd name="T8" fmla="*/ 1 w 113"/>
                <a:gd name="T9" fmla="*/ 4 h 46"/>
                <a:gd name="T10" fmla="*/ 0 w 113"/>
                <a:gd name="T11" fmla="*/ 5 h 46"/>
                <a:gd name="T12" fmla="*/ 0 w 113"/>
                <a:gd name="T13" fmla="*/ 7 h 46"/>
                <a:gd name="T14" fmla="*/ 2 w 113"/>
                <a:gd name="T15" fmla="*/ 9 h 46"/>
                <a:gd name="T16" fmla="*/ 3 w 113"/>
                <a:gd name="T17" fmla="*/ 11 h 46"/>
                <a:gd name="T18" fmla="*/ 5 w 113"/>
                <a:gd name="T19" fmla="*/ 13 h 46"/>
                <a:gd name="T20" fmla="*/ 6 w 113"/>
                <a:gd name="T21" fmla="*/ 14 h 46"/>
                <a:gd name="T22" fmla="*/ 8 w 113"/>
                <a:gd name="T23" fmla="*/ 15 h 46"/>
                <a:gd name="T24" fmla="*/ 10 w 113"/>
                <a:gd name="T25" fmla="*/ 16 h 46"/>
                <a:gd name="T26" fmla="*/ 11 w 113"/>
                <a:gd name="T27" fmla="*/ 16 h 46"/>
                <a:gd name="T28" fmla="*/ 13 w 113"/>
                <a:gd name="T29" fmla="*/ 16 h 46"/>
                <a:gd name="T30" fmla="*/ 18 w 113"/>
                <a:gd name="T31" fmla="*/ 16 h 46"/>
                <a:gd name="T32" fmla="*/ 22 w 113"/>
                <a:gd name="T33" fmla="*/ 15 h 46"/>
                <a:gd name="T34" fmla="*/ 24 w 113"/>
                <a:gd name="T35" fmla="*/ 14 h 46"/>
                <a:gd name="T36" fmla="*/ 26 w 113"/>
                <a:gd name="T37" fmla="*/ 13 h 46"/>
                <a:gd name="T38" fmla="*/ 28 w 113"/>
                <a:gd name="T39" fmla="*/ 13 h 46"/>
                <a:gd name="T40" fmla="*/ 29 w 113"/>
                <a:gd name="T41" fmla="*/ 11 h 46"/>
                <a:gd name="T42" fmla="*/ 32 w 113"/>
                <a:gd name="T43" fmla="*/ 9 h 46"/>
                <a:gd name="T44" fmla="*/ 34 w 113"/>
                <a:gd name="T45" fmla="*/ 7 h 46"/>
                <a:gd name="T46" fmla="*/ 35 w 113"/>
                <a:gd name="T47" fmla="*/ 4 h 46"/>
                <a:gd name="T48" fmla="*/ 36 w 113"/>
                <a:gd name="T49" fmla="*/ 1 h 46"/>
                <a:gd name="T50" fmla="*/ 32 w 113"/>
                <a:gd name="T51" fmla="*/ 0 h 46"/>
                <a:gd name="T52" fmla="*/ 28 w 113"/>
                <a:gd name="T53" fmla="*/ 0 h 46"/>
                <a:gd name="T54" fmla="*/ 24 w 113"/>
                <a:gd name="T55" fmla="*/ 0 h 46"/>
                <a:gd name="T56" fmla="*/ 21 w 113"/>
                <a:gd name="T57" fmla="*/ 0 h 46"/>
                <a:gd name="T58" fmla="*/ 15 w 113"/>
                <a:gd name="T59" fmla="*/ 1 h 46"/>
                <a:gd name="T60" fmla="*/ 11 w 113"/>
                <a:gd name="T61" fmla="*/ 1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5" name="Freeform 405">
              <a:extLst>
                <a:ext uri="{FF2B5EF4-FFF2-40B4-BE49-F238E27FC236}">
                  <a16:creationId xmlns:a16="http://schemas.microsoft.com/office/drawing/2014/main" id="{E3C6300E-6DFF-4C2E-BC48-F92CE7E89B9D}"/>
                </a:ext>
              </a:extLst>
            </p:cNvPr>
            <p:cNvSpPr>
              <a:spLocks/>
            </p:cNvSpPr>
            <p:nvPr/>
          </p:nvSpPr>
          <p:spPr bwMode="auto">
            <a:xfrm>
              <a:off x="1365" y="1201"/>
              <a:ext cx="49" cy="28"/>
            </a:xfrm>
            <a:custGeom>
              <a:avLst/>
              <a:gdLst>
                <a:gd name="T0" fmla="*/ 0 w 153"/>
                <a:gd name="T1" fmla="*/ 27 h 82"/>
                <a:gd name="T2" fmla="*/ 1 w 153"/>
                <a:gd name="T3" fmla="*/ 28 h 82"/>
                <a:gd name="T4" fmla="*/ 2 w 153"/>
                <a:gd name="T5" fmla="*/ 28 h 82"/>
                <a:gd name="T6" fmla="*/ 3 w 153"/>
                <a:gd name="T7" fmla="*/ 28 h 82"/>
                <a:gd name="T8" fmla="*/ 4 w 153"/>
                <a:gd name="T9" fmla="*/ 28 h 82"/>
                <a:gd name="T10" fmla="*/ 7 w 153"/>
                <a:gd name="T11" fmla="*/ 27 h 82"/>
                <a:gd name="T12" fmla="*/ 11 w 153"/>
                <a:gd name="T13" fmla="*/ 27 h 82"/>
                <a:gd name="T14" fmla="*/ 13 w 153"/>
                <a:gd name="T15" fmla="*/ 27 h 82"/>
                <a:gd name="T16" fmla="*/ 15 w 153"/>
                <a:gd name="T17" fmla="*/ 27 h 82"/>
                <a:gd name="T18" fmla="*/ 18 w 153"/>
                <a:gd name="T19" fmla="*/ 26 h 82"/>
                <a:gd name="T20" fmla="*/ 21 w 153"/>
                <a:gd name="T21" fmla="*/ 25 h 82"/>
                <a:gd name="T22" fmla="*/ 27 w 153"/>
                <a:gd name="T23" fmla="*/ 23 h 82"/>
                <a:gd name="T24" fmla="*/ 33 w 153"/>
                <a:gd name="T25" fmla="*/ 20 h 82"/>
                <a:gd name="T26" fmla="*/ 36 w 153"/>
                <a:gd name="T27" fmla="*/ 18 h 82"/>
                <a:gd name="T28" fmla="*/ 39 w 153"/>
                <a:gd name="T29" fmla="*/ 17 h 82"/>
                <a:gd name="T30" fmla="*/ 41 w 153"/>
                <a:gd name="T31" fmla="*/ 15 h 82"/>
                <a:gd name="T32" fmla="*/ 44 w 153"/>
                <a:gd name="T33" fmla="*/ 13 h 82"/>
                <a:gd name="T34" fmla="*/ 45 w 153"/>
                <a:gd name="T35" fmla="*/ 11 h 82"/>
                <a:gd name="T36" fmla="*/ 47 w 153"/>
                <a:gd name="T37" fmla="*/ 9 h 82"/>
                <a:gd name="T38" fmla="*/ 48 w 153"/>
                <a:gd name="T39" fmla="*/ 6 h 82"/>
                <a:gd name="T40" fmla="*/ 49 w 153"/>
                <a:gd name="T41" fmla="*/ 4 h 82"/>
                <a:gd name="T42" fmla="*/ 43 w 153"/>
                <a:gd name="T43" fmla="*/ 3 h 82"/>
                <a:gd name="T44" fmla="*/ 37 w 153"/>
                <a:gd name="T45" fmla="*/ 1 h 82"/>
                <a:gd name="T46" fmla="*/ 31 w 153"/>
                <a:gd name="T47" fmla="*/ 0 h 82"/>
                <a:gd name="T48" fmla="*/ 25 w 153"/>
                <a:gd name="T49" fmla="*/ 0 h 82"/>
                <a:gd name="T50" fmla="*/ 22 w 153"/>
                <a:gd name="T51" fmla="*/ 0 h 82"/>
                <a:gd name="T52" fmla="*/ 19 w 153"/>
                <a:gd name="T53" fmla="*/ 0 h 82"/>
                <a:gd name="T54" fmla="*/ 17 w 153"/>
                <a:gd name="T55" fmla="*/ 1 h 82"/>
                <a:gd name="T56" fmla="*/ 14 w 153"/>
                <a:gd name="T57" fmla="*/ 1 h 82"/>
                <a:gd name="T58" fmla="*/ 12 w 153"/>
                <a:gd name="T59" fmla="*/ 2 h 82"/>
                <a:gd name="T60" fmla="*/ 11 w 153"/>
                <a:gd name="T61" fmla="*/ 3 h 82"/>
                <a:gd name="T62" fmla="*/ 10 w 153"/>
                <a:gd name="T63" fmla="*/ 5 h 82"/>
                <a:gd name="T64" fmla="*/ 8 w 153"/>
                <a:gd name="T65" fmla="*/ 6 h 82"/>
                <a:gd name="T66" fmla="*/ 10 w 153"/>
                <a:gd name="T67" fmla="*/ 8 h 82"/>
                <a:gd name="T68" fmla="*/ 12 w 153"/>
                <a:gd name="T69" fmla="*/ 10 h 82"/>
                <a:gd name="T70" fmla="*/ 12 w 153"/>
                <a:gd name="T71" fmla="*/ 11 h 82"/>
                <a:gd name="T72" fmla="*/ 13 w 153"/>
                <a:gd name="T73" fmla="*/ 12 h 82"/>
                <a:gd name="T74" fmla="*/ 14 w 153"/>
                <a:gd name="T75" fmla="*/ 12 h 82"/>
                <a:gd name="T76" fmla="*/ 15 w 153"/>
                <a:gd name="T77" fmla="*/ 12 h 82"/>
                <a:gd name="T78" fmla="*/ 13 w 153"/>
                <a:gd name="T79" fmla="*/ 14 h 82"/>
                <a:gd name="T80" fmla="*/ 11 w 153"/>
                <a:gd name="T81" fmla="*/ 16 h 82"/>
                <a:gd name="T82" fmla="*/ 9 w 153"/>
                <a:gd name="T83" fmla="*/ 18 h 82"/>
                <a:gd name="T84" fmla="*/ 7 w 153"/>
                <a:gd name="T85" fmla="*/ 19 h 82"/>
                <a:gd name="T86" fmla="*/ 6 w 153"/>
                <a:gd name="T87" fmla="*/ 22 h 82"/>
                <a:gd name="T88" fmla="*/ 4 w 153"/>
                <a:gd name="T89" fmla="*/ 24 h 82"/>
                <a:gd name="T90" fmla="*/ 2 w 153"/>
                <a:gd name="T91" fmla="*/ 26 h 82"/>
                <a:gd name="T92" fmla="*/ 0 w 153"/>
                <a:gd name="T93" fmla="*/ 27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6" name="Freeform 406">
              <a:extLst>
                <a:ext uri="{FF2B5EF4-FFF2-40B4-BE49-F238E27FC236}">
                  <a16:creationId xmlns:a16="http://schemas.microsoft.com/office/drawing/2014/main" id="{EFC7FB80-B02F-4C17-9826-466694C6AB9F}"/>
                </a:ext>
              </a:extLst>
            </p:cNvPr>
            <p:cNvSpPr>
              <a:spLocks/>
            </p:cNvSpPr>
            <p:nvPr/>
          </p:nvSpPr>
          <p:spPr bwMode="auto">
            <a:xfrm>
              <a:off x="1414" y="1217"/>
              <a:ext cx="29" cy="17"/>
            </a:xfrm>
            <a:custGeom>
              <a:avLst/>
              <a:gdLst>
                <a:gd name="T0" fmla="*/ 0 w 86"/>
                <a:gd name="T1" fmla="*/ 13 h 50"/>
                <a:gd name="T2" fmla="*/ 2 w 86"/>
                <a:gd name="T3" fmla="*/ 14 h 50"/>
                <a:gd name="T4" fmla="*/ 4 w 86"/>
                <a:gd name="T5" fmla="*/ 15 h 50"/>
                <a:gd name="T6" fmla="*/ 5 w 86"/>
                <a:gd name="T7" fmla="*/ 16 h 50"/>
                <a:gd name="T8" fmla="*/ 8 w 86"/>
                <a:gd name="T9" fmla="*/ 16 h 50"/>
                <a:gd name="T10" fmla="*/ 12 w 86"/>
                <a:gd name="T11" fmla="*/ 17 h 50"/>
                <a:gd name="T12" fmla="*/ 16 w 86"/>
                <a:gd name="T13" fmla="*/ 17 h 50"/>
                <a:gd name="T14" fmla="*/ 20 w 86"/>
                <a:gd name="T15" fmla="*/ 17 h 50"/>
                <a:gd name="T16" fmla="*/ 23 w 86"/>
                <a:gd name="T17" fmla="*/ 16 h 50"/>
                <a:gd name="T18" fmla="*/ 25 w 86"/>
                <a:gd name="T19" fmla="*/ 16 h 50"/>
                <a:gd name="T20" fmla="*/ 27 w 86"/>
                <a:gd name="T21" fmla="*/ 15 h 50"/>
                <a:gd name="T22" fmla="*/ 28 w 86"/>
                <a:gd name="T23" fmla="*/ 14 h 50"/>
                <a:gd name="T24" fmla="*/ 28 w 86"/>
                <a:gd name="T25" fmla="*/ 13 h 50"/>
                <a:gd name="T26" fmla="*/ 29 w 86"/>
                <a:gd name="T27" fmla="*/ 11 h 50"/>
                <a:gd name="T28" fmla="*/ 29 w 86"/>
                <a:gd name="T29" fmla="*/ 9 h 50"/>
                <a:gd name="T30" fmla="*/ 29 w 86"/>
                <a:gd name="T31" fmla="*/ 6 h 50"/>
                <a:gd name="T32" fmla="*/ 28 w 86"/>
                <a:gd name="T33" fmla="*/ 3 h 50"/>
                <a:gd name="T34" fmla="*/ 28 w 86"/>
                <a:gd name="T35" fmla="*/ 2 h 50"/>
                <a:gd name="T36" fmla="*/ 27 w 86"/>
                <a:gd name="T37" fmla="*/ 2 h 50"/>
                <a:gd name="T38" fmla="*/ 26 w 86"/>
                <a:gd name="T39" fmla="*/ 1 h 50"/>
                <a:gd name="T40" fmla="*/ 25 w 86"/>
                <a:gd name="T41" fmla="*/ 0 h 50"/>
                <a:gd name="T42" fmla="*/ 0 w 86"/>
                <a:gd name="T43" fmla="*/ 13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7" name="Freeform 407">
              <a:extLst>
                <a:ext uri="{FF2B5EF4-FFF2-40B4-BE49-F238E27FC236}">
                  <a16:creationId xmlns:a16="http://schemas.microsoft.com/office/drawing/2014/main" id="{A3E26C17-5E57-45E7-9FBA-731EB4094946}"/>
                </a:ext>
              </a:extLst>
            </p:cNvPr>
            <p:cNvSpPr>
              <a:spLocks/>
            </p:cNvSpPr>
            <p:nvPr/>
          </p:nvSpPr>
          <p:spPr bwMode="auto">
            <a:xfrm>
              <a:off x="1379" y="1163"/>
              <a:ext cx="55" cy="25"/>
            </a:xfrm>
            <a:custGeom>
              <a:avLst/>
              <a:gdLst>
                <a:gd name="T0" fmla="*/ 38 w 172"/>
                <a:gd name="T1" fmla="*/ 21 h 74"/>
                <a:gd name="T2" fmla="*/ 35 w 172"/>
                <a:gd name="T3" fmla="*/ 21 h 74"/>
                <a:gd name="T4" fmla="*/ 32 w 172"/>
                <a:gd name="T5" fmla="*/ 21 h 74"/>
                <a:gd name="T6" fmla="*/ 29 w 172"/>
                <a:gd name="T7" fmla="*/ 21 h 74"/>
                <a:gd name="T8" fmla="*/ 26 w 172"/>
                <a:gd name="T9" fmla="*/ 21 h 74"/>
                <a:gd name="T10" fmla="*/ 19 w 172"/>
                <a:gd name="T11" fmla="*/ 25 h 74"/>
                <a:gd name="T12" fmla="*/ 11 w 172"/>
                <a:gd name="T13" fmla="*/ 25 h 74"/>
                <a:gd name="T14" fmla="*/ 12 w 172"/>
                <a:gd name="T15" fmla="*/ 21 h 74"/>
                <a:gd name="T16" fmla="*/ 12 w 172"/>
                <a:gd name="T17" fmla="*/ 17 h 74"/>
                <a:gd name="T18" fmla="*/ 10 w 172"/>
                <a:gd name="T19" fmla="*/ 17 h 74"/>
                <a:gd name="T20" fmla="*/ 7 w 172"/>
                <a:gd name="T21" fmla="*/ 16 h 74"/>
                <a:gd name="T22" fmla="*/ 5 w 172"/>
                <a:gd name="T23" fmla="*/ 16 h 74"/>
                <a:gd name="T24" fmla="*/ 3 w 172"/>
                <a:gd name="T25" fmla="*/ 15 h 74"/>
                <a:gd name="T26" fmla="*/ 2 w 172"/>
                <a:gd name="T27" fmla="*/ 14 h 74"/>
                <a:gd name="T28" fmla="*/ 1 w 172"/>
                <a:gd name="T29" fmla="*/ 13 h 74"/>
                <a:gd name="T30" fmla="*/ 0 w 172"/>
                <a:gd name="T31" fmla="*/ 12 h 74"/>
                <a:gd name="T32" fmla="*/ 0 w 172"/>
                <a:gd name="T33" fmla="*/ 10 h 74"/>
                <a:gd name="T34" fmla="*/ 0 w 172"/>
                <a:gd name="T35" fmla="*/ 9 h 74"/>
                <a:gd name="T36" fmla="*/ 1 w 172"/>
                <a:gd name="T37" fmla="*/ 7 h 74"/>
                <a:gd name="T38" fmla="*/ 2 w 172"/>
                <a:gd name="T39" fmla="*/ 6 h 74"/>
                <a:gd name="T40" fmla="*/ 3 w 172"/>
                <a:gd name="T41" fmla="*/ 5 h 74"/>
                <a:gd name="T42" fmla="*/ 4 w 172"/>
                <a:gd name="T43" fmla="*/ 3 h 74"/>
                <a:gd name="T44" fmla="*/ 6 w 172"/>
                <a:gd name="T45" fmla="*/ 2 h 74"/>
                <a:gd name="T46" fmla="*/ 8 w 172"/>
                <a:gd name="T47" fmla="*/ 2 h 74"/>
                <a:gd name="T48" fmla="*/ 9 w 172"/>
                <a:gd name="T49" fmla="*/ 1 h 74"/>
                <a:gd name="T50" fmla="*/ 13 w 172"/>
                <a:gd name="T51" fmla="*/ 0 h 74"/>
                <a:gd name="T52" fmla="*/ 18 w 172"/>
                <a:gd name="T53" fmla="*/ 0 h 74"/>
                <a:gd name="T54" fmla="*/ 22 w 172"/>
                <a:gd name="T55" fmla="*/ 0 h 74"/>
                <a:gd name="T56" fmla="*/ 26 w 172"/>
                <a:gd name="T57" fmla="*/ 0 h 74"/>
                <a:gd name="T58" fmla="*/ 30 w 172"/>
                <a:gd name="T59" fmla="*/ 0 h 74"/>
                <a:gd name="T60" fmla="*/ 34 w 172"/>
                <a:gd name="T61" fmla="*/ 1 h 74"/>
                <a:gd name="T62" fmla="*/ 37 w 172"/>
                <a:gd name="T63" fmla="*/ 2 h 74"/>
                <a:gd name="T64" fmla="*/ 41 w 172"/>
                <a:gd name="T65" fmla="*/ 4 h 74"/>
                <a:gd name="T66" fmla="*/ 44 w 172"/>
                <a:gd name="T67" fmla="*/ 6 h 74"/>
                <a:gd name="T68" fmla="*/ 48 w 172"/>
                <a:gd name="T69" fmla="*/ 7 h 74"/>
                <a:gd name="T70" fmla="*/ 51 w 172"/>
                <a:gd name="T71" fmla="*/ 8 h 74"/>
                <a:gd name="T72" fmla="*/ 55 w 172"/>
                <a:gd name="T73" fmla="*/ 8 h 74"/>
                <a:gd name="T74" fmla="*/ 55 w 172"/>
                <a:gd name="T75" fmla="*/ 15 h 74"/>
                <a:gd name="T76" fmla="*/ 54 w 172"/>
                <a:gd name="T77" fmla="*/ 16 h 74"/>
                <a:gd name="T78" fmla="*/ 53 w 172"/>
                <a:gd name="T79" fmla="*/ 18 h 74"/>
                <a:gd name="T80" fmla="*/ 51 w 172"/>
                <a:gd name="T81" fmla="*/ 19 h 74"/>
                <a:gd name="T82" fmla="*/ 51 w 172"/>
                <a:gd name="T83" fmla="*/ 20 h 74"/>
                <a:gd name="T84" fmla="*/ 49 w 172"/>
                <a:gd name="T85" fmla="*/ 21 h 74"/>
                <a:gd name="T86" fmla="*/ 48 w 172"/>
                <a:gd name="T87" fmla="*/ 21 h 74"/>
                <a:gd name="T88" fmla="*/ 47 w 172"/>
                <a:gd name="T89" fmla="*/ 22 h 74"/>
                <a:gd name="T90" fmla="*/ 45 w 172"/>
                <a:gd name="T91" fmla="*/ 22 h 74"/>
                <a:gd name="T92" fmla="*/ 42 w 172"/>
                <a:gd name="T93" fmla="*/ 22 h 74"/>
                <a:gd name="T94" fmla="*/ 39 w 172"/>
                <a:gd name="T95" fmla="*/ 21 h 74"/>
                <a:gd name="T96" fmla="*/ 36 w 172"/>
                <a:gd name="T97" fmla="*/ 20 h 74"/>
                <a:gd name="T98" fmla="*/ 32 w 172"/>
                <a:gd name="T99" fmla="*/ 19 h 74"/>
                <a:gd name="T100" fmla="*/ 34 w 172"/>
                <a:gd name="T101" fmla="*/ 19 h 74"/>
                <a:gd name="T102" fmla="*/ 38 w 172"/>
                <a:gd name="T103" fmla="*/ 21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8" name="Freeform 408">
              <a:extLst>
                <a:ext uri="{FF2B5EF4-FFF2-40B4-BE49-F238E27FC236}">
                  <a16:creationId xmlns:a16="http://schemas.microsoft.com/office/drawing/2014/main" id="{BF2FC5DF-7830-4136-9D8E-141F334EA28D}"/>
                </a:ext>
              </a:extLst>
            </p:cNvPr>
            <p:cNvSpPr>
              <a:spLocks/>
            </p:cNvSpPr>
            <p:nvPr/>
          </p:nvSpPr>
          <p:spPr bwMode="auto">
            <a:xfrm>
              <a:off x="1450" y="1171"/>
              <a:ext cx="38" cy="17"/>
            </a:xfrm>
            <a:custGeom>
              <a:avLst/>
              <a:gdLst>
                <a:gd name="T0" fmla="*/ 9 w 120"/>
                <a:gd name="T1" fmla="*/ 17 h 49"/>
                <a:gd name="T2" fmla="*/ 15 w 120"/>
                <a:gd name="T3" fmla="*/ 17 h 49"/>
                <a:gd name="T4" fmla="*/ 20 w 120"/>
                <a:gd name="T5" fmla="*/ 17 h 49"/>
                <a:gd name="T6" fmla="*/ 25 w 120"/>
                <a:gd name="T7" fmla="*/ 16 h 49"/>
                <a:gd name="T8" fmla="*/ 29 w 120"/>
                <a:gd name="T9" fmla="*/ 15 h 49"/>
                <a:gd name="T10" fmla="*/ 30 w 120"/>
                <a:gd name="T11" fmla="*/ 14 h 49"/>
                <a:gd name="T12" fmla="*/ 32 w 120"/>
                <a:gd name="T13" fmla="*/ 13 h 49"/>
                <a:gd name="T14" fmla="*/ 33 w 120"/>
                <a:gd name="T15" fmla="*/ 12 h 49"/>
                <a:gd name="T16" fmla="*/ 34 w 120"/>
                <a:gd name="T17" fmla="*/ 11 h 49"/>
                <a:gd name="T18" fmla="*/ 36 w 120"/>
                <a:gd name="T19" fmla="*/ 8 h 49"/>
                <a:gd name="T20" fmla="*/ 38 w 120"/>
                <a:gd name="T21" fmla="*/ 4 h 49"/>
                <a:gd name="T22" fmla="*/ 32 w 120"/>
                <a:gd name="T23" fmla="*/ 2 h 49"/>
                <a:gd name="T24" fmla="*/ 27 w 120"/>
                <a:gd name="T25" fmla="*/ 1 h 49"/>
                <a:gd name="T26" fmla="*/ 21 w 120"/>
                <a:gd name="T27" fmla="*/ 0 h 49"/>
                <a:gd name="T28" fmla="*/ 16 w 120"/>
                <a:gd name="T29" fmla="*/ 0 h 49"/>
                <a:gd name="T30" fmla="*/ 11 w 120"/>
                <a:gd name="T31" fmla="*/ 0 h 49"/>
                <a:gd name="T32" fmla="*/ 6 w 120"/>
                <a:gd name="T33" fmla="*/ 1 h 49"/>
                <a:gd name="T34" fmla="*/ 3 w 120"/>
                <a:gd name="T35" fmla="*/ 1 h 49"/>
                <a:gd name="T36" fmla="*/ 0 w 120"/>
                <a:gd name="T37" fmla="*/ 2 h 49"/>
                <a:gd name="T38" fmla="*/ 0 w 120"/>
                <a:gd name="T39" fmla="*/ 10 h 49"/>
                <a:gd name="T40" fmla="*/ 1 w 120"/>
                <a:gd name="T41" fmla="*/ 12 h 49"/>
                <a:gd name="T42" fmla="*/ 2 w 120"/>
                <a:gd name="T43" fmla="*/ 13 h 49"/>
                <a:gd name="T44" fmla="*/ 3 w 120"/>
                <a:gd name="T45" fmla="*/ 14 h 49"/>
                <a:gd name="T46" fmla="*/ 4 w 120"/>
                <a:gd name="T47" fmla="*/ 16 h 49"/>
                <a:gd name="T48" fmla="*/ 6 w 120"/>
                <a:gd name="T49" fmla="*/ 17 h 49"/>
                <a:gd name="T50" fmla="*/ 9 w 120"/>
                <a:gd name="T51" fmla="*/ 17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9" name="Freeform 409">
              <a:extLst>
                <a:ext uri="{FF2B5EF4-FFF2-40B4-BE49-F238E27FC236}">
                  <a16:creationId xmlns:a16="http://schemas.microsoft.com/office/drawing/2014/main" id="{917784FB-AEE7-471C-A913-AE47E09462A7}"/>
                </a:ext>
              </a:extLst>
            </p:cNvPr>
            <p:cNvSpPr>
              <a:spLocks/>
            </p:cNvSpPr>
            <p:nvPr/>
          </p:nvSpPr>
          <p:spPr bwMode="auto">
            <a:xfrm>
              <a:off x="1441" y="1194"/>
              <a:ext cx="26" cy="19"/>
            </a:xfrm>
            <a:custGeom>
              <a:avLst/>
              <a:gdLst>
                <a:gd name="T0" fmla="*/ 10 w 85"/>
                <a:gd name="T1" fmla="*/ 0 h 61"/>
                <a:gd name="T2" fmla="*/ 7 w 85"/>
                <a:gd name="T3" fmla="*/ 2 h 61"/>
                <a:gd name="T4" fmla="*/ 3 w 85"/>
                <a:gd name="T5" fmla="*/ 4 h 61"/>
                <a:gd name="T6" fmla="*/ 2 w 85"/>
                <a:gd name="T7" fmla="*/ 5 h 61"/>
                <a:gd name="T8" fmla="*/ 1 w 85"/>
                <a:gd name="T9" fmla="*/ 7 h 61"/>
                <a:gd name="T10" fmla="*/ 0 w 85"/>
                <a:gd name="T11" fmla="*/ 8 h 61"/>
                <a:gd name="T12" fmla="*/ 0 w 85"/>
                <a:gd name="T13" fmla="*/ 10 h 61"/>
                <a:gd name="T14" fmla="*/ 0 w 85"/>
                <a:gd name="T15" fmla="*/ 11 h 61"/>
                <a:gd name="T16" fmla="*/ 0 w 85"/>
                <a:gd name="T17" fmla="*/ 12 h 61"/>
                <a:gd name="T18" fmla="*/ 1 w 85"/>
                <a:gd name="T19" fmla="*/ 12 h 61"/>
                <a:gd name="T20" fmla="*/ 2 w 85"/>
                <a:gd name="T21" fmla="*/ 13 h 61"/>
                <a:gd name="T22" fmla="*/ 3 w 85"/>
                <a:gd name="T23" fmla="*/ 15 h 61"/>
                <a:gd name="T24" fmla="*/ 6 w 85"/>
                <a:gd name="T25" fmla="*/ 17 h 61"/>
                <a:gd name="T26" fmla="*/ 8 w 85"/>
                <a:gd name="T27" fmla="*/ 17 h 61"/>
                <a:gd name="T28" fmla="*/ 11 w 85"/>
                <a:gd name="T29" fmla="*/ 18 h 61"/>
                <a:gd name="T30" fmla="*/ 14 w 85"/>
                <a:gd name="T31" fmla="*/ 19 h 61"/>
                <a:gd name="T32" fmla="*/ 16 w 85"/>
                <a:gd name="T33" fmla="*/ 19 h 61"/>
                <a:gd name="T34" fmla="*/ 17 w 85"/>
                <a:gd name="T35" fmla="*/ 19 h 61"/>
                <a:gd name="T36" fmla="*/ 18 w 85"/>
                <a:gd name="T37" fmla="*/ 19 h 61"/>
                <a:gd name="T38" fmla="*/ 19 w 85"/>
                <a:gd name="T39" fmla="*/ 18 h 61"/>
                <a:gd name="T40" fmla="*/ 20 w 85"/>
                <a:gd name="T41" fmla="*/ 18 h 61"/>
                <a:gd name="T42" fmla="*/ 22 w 85"/>
                <a:gd name="T43" fmla="*/ 16 h 61"/>
                <a:gd name="T44" fmla="*/ 24 w 85"/>
                <a:gd name="T45" fmla="*/ 15 h 61"/>
                <a:gd name="T46" fmla="*/ 24 w 85"/>
                <a:gd name="T47" fmla="*/ 12 h 61"/>
                <a:gd name="T48" fmla="*/ 25 w 85"/>
                <a:gd name="T49" fmla="*/ 10 h 61"/>
                <a:gd name="T50" fmla="*/ 26 w 85"/>
                <a:gd name="T51" fmla="*/ 8 h 61"/>
                <a:gd name="T52" fmla="*/ 26 w 85"/>
                <a:gd name="T53" fmla="*/ 6 h 61"/>
                <a:gd name="T54" fmla="*/ 10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0" name="Freeform 410">
              <a:extLst>
                <a:ext uri="{FF2B5EF4-FFF2-40B4-BE49-F238E27FC236}">
                  <a16:creationId xmlns:a16="http://schemas.microsoft.com/office/drawing/2014/main" id="{2EA615CE-3D4E-4CBB-8985-18688566889B}"/>
                </a:ext>
              </a:extLst>
            </p:cNvPr>
            <p:cNvSpPr>
              <a:spLocks/>
            </p:cNvSpPr>
            <p:nvPr/>
          </p:nvSpPr>
          <p:spPr bwMode="auto">
            <a:xfrm>
              <a:off x="1254" y="1188"/>
              <a:ext cx="31" cy="6"/>
            </a:xfrm>
            <a:custGeom>
              <a:avLst/>
              <a:gdLst>
                <a:gd name="T0" fmla="*/ 0 w 100"/>
                <a:gd name="T1" fmla="*/ 2 h 19"/>
                <a:gd name="T2" fmla="*/ 2 w 100"/>
                <a:gd name="T3" fmla="*/ 3 h 19"/>
                <a:gd name="T4" fmla="*/ 4 w 100"/>
                <a:gd name="T5" fmla="*/ 5 h 19"/>
                <a:gd name="T6" fmla="*/ 7 w 100"/>
                <a:gd name="T7" fmla="*/ 6 h 19"/>
                <a:gd name="T8" fmla="*/ 8 w 100"/>
                <a:gd name="T9" fmla="*/ 6 h 19"/>
                <a:gd name="T10" fmla="*/ 31 w 100"/>
                <a:gd name="T11" fmla="*/ 2 h 19"/>
                <a:gd name="T12" fmla="*/ 23 w 100"/>
                <a:gd name="T13" fmla="*/ 1 h 19"/>
                <a:gd name="T14" fmla="*/ 15 w 100"/>
                <a:gd name="T15" fmla="*/ 0 h 19"/>
                <a:gd name="T16" fmla="*/ 11 w 100"/>
                <a:gd name="T17" fmla="*/ 0 h 19"/>
                <a:gd name="T18" fmla="*/ 7 w 100"/>
                <a:gd name="T19" fmla="*/ 0 h 19"/>
                <a:gd name="T20" fmla="*/ 4 w 100"/>
                <a:gd name="T21" fmla="*/ 1 h 19"/>
                <a:gd name="T22" fmla="*/ 0 w 100"/>
                <a:gd name="T23" fmla="*/ 2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1" name="Freeform 411">
              <a:extLst>
                <a:ext uri="{FF2B5EF4-FFF2-40B4-BE49-F238E27FC236}">
                  <a16:creationId xmlns:a16="http://schemas.microsoft.com/office/drawing/2014/main" id="{C0F5073B-F634-42D2-988E-CFAEDBC35F72}"/>
                </a:ext>
              </a:extLst>
            </p:cNvPr>
            <p:cNvSpPr>
              <a:spLocks/>
            </p:cNvSpPr>
            <p:nvPr/>
          </p:nvSpPr>
          <p:spPr bwMode="auto">
            <a:xfrm>
              <a:off x="1272" y="1168"/>
              <a:ext cx="53" cy="15"/>
            </a:xfrm>
            <a:custGeom>
              <a:avLst/>
              <a:gdLst>
                <a:gd name="T0" fmla="*/ 0 w 166"/>
                <a:gd name="T1" fmla="*/ 9 h 45"/>
                <a:gd name="T2" fmla="*/ 0 w 166"/>
                <a:gd name="T3" fmla="*/ 10 h 45"/>
                <a:gd name="T4" fmla="*/ 1 w 166"/>
                <a:gd name="T5" fmla="*/ 10 h 45"/>
                <a:gd name="T6" fmla="*/ 3 w 166"/>
                <a:gd name="T7" fmla="*/ 11 h 45"/>
                <a:gd name="T8" fmla="*/ 4 w 166"/>
                <a:gd name="T9" fmla="*/ 12 h 45"/>
                <a:gd name="T10" fmla="*/ 9 w 166"/>
                <a:gd name="T11" fmla="*/ 13 h 45"/>
                <a:gd name="T12" fmla="*/ 14 w 166"/>
                <a:gd name="T13" fmla="*/ 14 h 45"/>
                <a:gd name="T14" fmla="*/ 24 w 166"/>
                <a:gd name="T15" fmla="*/ 15 h 45"/>
                <a:gd name="T16" fmla="*/ 29 w 166"/>
                <a:gd name="T17" fmla="*/ 15 h 45"/>
                <a:gd name="T18" fmla="*/ 53 w 166"/>
                <a:gd name="T19" fmla="*/ 9 h 45"/>
                <a:gd name="T20" fmla="*/ 50 w 166"/>
                <a:gd name="T21" fmla="*/ 8 h 45"/>
                <a:gd name="T22" fmla="*/ 44 w 166"/>
                <a:gd name="T23" fmla="*/ 6 h 45"/>
                <a:gd name="T24" fmla="*/ 35 w 166"/>
                <a:gd name="T25" fmla="*/ 4 h 45"/>
                <a:gd name="T26" fmla="*/ 26 w 166"/>
                <a:gd name="T27" fmla="*/ 1 h 45"/>
                <a:gd name="T28" fmla="*/ 21 w 166"/>
                <a:gd name="T29" fmla="*/ 1 h 45"/>
                <a:gd name="T30" fmla="*/ 16 w 166"/>
                <a:gd name="T31" fmla="*/ 0 h 45"/>
                <a:gd name="T32" fmla="*/ 11 w 166"/>
                <a:gd name="T33" fmla="*/ 0 h 45"/>
                <a:gd name="T34" fmla="*/ 8 w 166"/>
                <a:gd name="T35" fmla="*/ 1 h 45"/>
                <a:gd name="T36" fmla="*/ 6 w 166"/>
                <a:gd name="T37" fmla="*/ 1 h 45"/>
                <a:gd name="T38" fmla="*/ 4 w 166"/>
                <a:gd name="T39" fmla="*/ 2 h 45"/>
                <a:gd name="T40" fmla="*/ 3 w 166"/>
                <a:gd name="T41" fmla="*/ 2 h 45"/>
                <a:gd name="T42" fmla="*/ 2 w 166"/>
                <a:gd name="T43" fmla="*/ 3 h 45"/>
                <a:gd name="T44" fmla="*/ 1 w 166"/>
                <a:gd name="T45" fmla="*/ 4 h 45"/>
                <a:gd name="T46" fmla="*/ 0 w 166"/>
                <a:gd name="T47" fmla="*/ 6 h 45"/>
                <a:gd name="T48" fmla="*/ 0 w 166"/>
                <a:gd name="T49" fmla="*/ 7 h 45"/>
                <a:gd name="T50" fmla="*/ 0 w 166"/>
                <a:gd name="T51" fmla="*/ 9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2" name="Freeform 412">
              <a:extLst>
                <a:ext uri="{FF2B5EF4-FFF2-40B4-BE49-F238E27FC236}">
                  <a16:creationId xmlns:a16="http://schemas.microsoft.com/office/drawing/2014/main" id="{EE517A61-6A52-4D66-945C-F82BFE666ED6}"/>
                </a:ext>
              </a:extLst>
            </p:cNvPr>
            <p:cNvSpPr>
              <a:spLocks/>
            </p:cNvSpPr>
            <p:nvPr/>
          </p:nvSpPr>
          <p:spPr bwMode="auto">
            <a:xfrm>
              <a:off x="1488" y="1422"/>
              <a:ext cx="11" cy="8"/>
            </a:xfrm>
            <a:custGeom>
              <a:avLst/>
              <a:gdLst>
                <a:gd name="T0" fmla="*/ 0 w 33"/>
                <a:gd name="T1" fmla="*/ 0 h 25"/>
                <a:gd name="T2" fmla="*/ 0 w 33"/>
                <a:gd name="T3" fmla="*/ 3 h 25"/>
                <a:gd name="T4" fmla="*/ 1 w 33"/>
                <a:gd name="T5" fmla="*/ 5 h 25"/>
                <a:gd name="T6" fmla="*/ 2 w 33"/>
                <a:gd name="T7" fmla="*/ 6 h 25"/>
                <a:gd name="T8" fmla="*/ 4 w 33"/>
                <a:gd name="T9" fmla="*/ 7 h 25"/>
                <a:gd name="T10" fmla="*/ 5 w 33"/>
                <a:gd name="T11" fmla="*/ 8 h 25"/>
                <a:gd name="T12" fmla="*/ 7 w 33"/>
                <a:gd name="T13" fmla="*/ 8 h 25"/>
                <a:gd name="T14" fmla="*/ 9 w 33"/>
                <a:gd name="T15" fmla="*/ 8 h 25"/>
                <a:gd name="T16" fmla="*/ 11 w 33"/>
                <a:gd name="T17" fmla="*/ 8 h 25"/>
                <a:gd name="T18" fmla="*/ 11 w 33"/>
                <a:gd name="T19" fmla="*/ 0 h 25"/>
                <a:gd name="T20" fmla="*/ 8 w 33"/>
                <a:gd name="T21" fmla="*/ 0 h 25"/>
                <a:gd name="T22" fmla="*/ 5 w 33"/>
                <a:gd name="T23" fmla="*/ 0 h 25"/>
                <a:gd name="T24" fmla="*/ 3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3" name="Freeform 413">
              <a:extLst>
                <a:ext uri="{FF2B5EF4-FFF2-40B4-BE49-F238E27FC236}">
                  <a16:creationId xmlns:a16="http://schemas.microsoft.com/office/drawing/2014/main" id="{9D7A77C8-B761-482C-AAE3-59582F7201B4}"/>
                </a:ext>
              </a:extLst>
            </p:cNvPr>
            <p:cNvSpPr>
              <a:spLocks/>
            </p:cNvSpPr>
            <p:nvPr/>
          </p:nvSpPr>
          <p:spPr bwMode="auto">
            <a:xfrm>
              <a:off x="1605" y="1729"/>
              <a:ext cx="16" cy="20"/>
            </a:xfrm>
            <a:custGeom>
              <a:avLst/>
              <a:gdLst>
                <a:gd name="T0" fmla="*/ 0 w 48"/>
                <a:gd name="T1" fmla="*/ 20 h 62"/>
                <a:gd name="T2" fmla="*/ 4 w 48"/>
                <a:gd name="T3" fmla="*/ 18 h 62"/>
                <a:gd name="T4" fmla="*/ 7 w 48"/>
                <a:gd name="T5" fmla="*/ 16 h 62"/>
                <a:gd name="T6" fmla="*/ 10 w 48"/>
                <a:gd name="T7" fmla="*/ 14 h 62"/>
                <a:gd name="T8" fmla="*/ 12 w 48"/>
                <a:gd name="T9" fmla="*/ 12 h 62"/>
                <a:gd name="T10" fmla="*/ 14 w 48"/>
                <a:gd name="T11" fmla="*/ 9 h 62"/>
                <a:gd name="T12" fmla="*/ 15 w 48"/>
                <a:gd name="T13" fmla="*/ 6 h 62"/>
                <a:gd name="T14" fmla="*/ 16 w 48"/>
                <a:gd name="T15" fmla="*/ 3 h 62"/>
                <a:gd name="T16" fmla="*/ 16 w 48"/>
                <a:gd name="T17" fmla="*/ 0 h 62"/>
                <a:gd name="T18" fmla="*/ 13 w 48"/>
                <a:gd name="T19" fmla="*/ 1 h 62"/>
                <a:gd name="T20" fmla="*/ 11 w 48"/>
                <a:gd name="T21" fmla="*/ 2 h 62"/>
                <a:gd name="T22" fmla="*/ 8 w 48"/>
                <a:gd name="T23" fmla="*/ 3 h 62"/>
                <a:gd name="T24" fmla="*/ 6 w 48"/>
                <a:gd name="T25" fmla="*/ 5 h 62"/>
                <a:gd name="T26" fmla="*/ 3 w 48"/>
                <a:gd name="T27" fmla="*/ 7 h 62"/>
                <a:gd name="T28" fmla="*/ 2 w 48"/>
                <a:gd name="T29" fmla="*/ 9 h 62"/>
                <a:gd name="T30" fmla="*/ 1 w 48"/>
                <a:gd name="T31" fmla="*/ 10 h 62"/>
                <a:gd name="T32" fmla="*/ 1 w 48"/>
                <a:gd name="T33" fmla="*/ 11 h 62"/>
                <a:gd name="T34" fmla="*/ 0 w 48"/>
                <a:gd name="T35" fmla="*/ 13 h 62"/>
                <a:gd name="T36" fmla="*/ 0 w 48"/>
                <a:gd name="T37" fmla="*/ 14 h 62"/>
                <a:gd name="T38" fmla="*/ 0 w 48"/>
                <a:gd name="T39" fmla="*/ 17 h 62"/>
                <a:gd name="T40" fmla="*/ 0 w 48"/>
                <a:gd name="T41" fmla="*/ 2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4" name="Freeform 414">
              <a:extLst>
                <a:ext uri="{FF2B5EF4-FFF2-40B4-BE49-F238E27FC236}">
                  <a16:creationId xmlns:a16="http://schemas.microsoft.com/office/drawing/2014/main" id="{FBC2573D-E8D5-423D-9C9B-E152549DD819}"/>
                </a:ext>
              </a:extLst>
            </p:cNvPr>
            <p:cNvSpPr>
              <a:spLocks/>
            </p:cNvSpPr>
            <p:nvPr/>
          </p:nvSpPr>
          <p:spPr bwMode="auto">
            <a:xfrm>
              <a:off x="1554" y="1729"/>
              <a:ext cx="36" cy="20"/>
            </a:xfrm>
            <a:custGeom>
              <a:avLst/>
              <a:gdLst>
                <a:gd name="T0" fmla="*/ 15 w 113"/>
                <a:gd name="T1" fmla="*/ 0 h 62"/>
                <a:gd name="T2" fmla="*/ 11 w 113"/>
                <a:gd name="T3" fmla="*/ 2 h 62"/>
                <a:gd name="T4" fmla="*/ 7 w 113"/>
                <a:gd name="T5" fmla="*/ 5 h 62"/>
                <a:gd name="T6" fmla="*/ 4 w 113"/>
                <a:gd name="T7" fmla="*/ 9 h 62"/>
                <a:gd name="T8" fmla="*/ 0 w 113"/>
                <a:gd name="T9" fmla="*/ 12 h 62"/>
                <a:gd name="T10" fmla="*/ 7 w 113"/>
                <a:gd name="T11" fmla="*/ 15 h 62"/>
                <a:gd name="T12" fmla="*/ 13 w 113"/>
                <a:gd name="T13" fmla="*/ 17 h 62"/>
                <a:gd name="T14" fmla="*/ 16 w 113"/>
                <a:gd name="T15" fmla="*/ 18 h 62"/>
                <a:gd name="T16" fmla="*/ 20 w 113"/>
                <a:gd name="T17" fmla="*/ 19 h 62"/>
                <a:gd name="T18" fmla="*/ 23 w 113"/>
                <a:gd name="T19" fmla="*/ 20 h 62"/>
                <a:gd name="T20" fmla="*/ 28 w 113"/>
                <a:gd name="T21" fmla="*/ 20 h 62"/>
                <a:gd name="T22" fmla="*/ 31 w 113"/>
                <a:gd name="T23" fmla="*/ 20 h 62"/>
                <a:gd name="T24" fmla="*/ 34 w 113"/>
                <a:gd name="T25" fmla="*/ 19 h 62"/>
                <a:gd name="T26" fmla="*/ 35 w 113"/>
                <a:gd name="T27" fmla="*/ 18 h 62"/>
                <a:gd name="T28" fmla="*/ 35 w 113"/>
                <a:gd name="T29" fmla="*/ 17 h 62"/>
                <a:gd name="T30" fmla="*/ 36 w 113"/>
                <a:gd name="T31" fmla="*/ 17 h 62"/>
                <a:gd name="T32" fmla="*/ 36 w 113"/>
                <a:gd name="T33" fmla="*/ 16 h 62"/>
                <a:gd name="T34" fmla="*/ 29 w 113"/>
                <a:gd name="T35" fmla="*/ 13 h 62"/>
                <a:gd name="T36" fmla="*/ 22 w 113"/>
                <a:gd name="T37" fmla="*/ 10 h 62"/>
                <a:gd name="T38" fmla="*/ 21 w 113"/>
                <a:gd name="T39" fmla="*/ 9 h 62"/>
                <a:gd name="T40" fmla="*/ 19 w 113"/>
                <a:gd name="T41" fmla="*/ 8 h 62"/>
                <a:gd name="T42" fmla="*/ 18 w 113"/>
                <a:gd name="T43" fmla="*/ 7 h 62"/>
                <a:gd name="T44" fmla="*/ 17 w 113"/>
                <a:gd name="T45" fmla="*/ 6 h 62"/>
                <a:gd name="T46" fmla="*/ 16 w 113"/>
                <a:gd name="T47" fmla="*/ 5 h 62"/>
                <a:gd name="T48" fmla="*/ 15 w 113"/>
                <a:gd name="T49" fmla="*/ 3 h 62"/>
                <a:gd name="T50" fmla="*/ 15 w 113"/>
                <a:gd name="T51" fmla="*/ 2 h 62"/>
                <a:gd name="T52" fmla="*/ 1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5" name="Freeform 415">
              <a:extLst>
                <a:ext uri="{FF2B5EF4-FFF2-40B4-BE49-F238E27FC236}">
                  <a16:creationId xmlns:a16="http://schemas.microsoft.com/office/drawing/2014/main" id="{BAAB901B-430F-4A40-88C9-FF31AB1097B7}"/>
                </a:ext>
              </a:extLst>
            </p:cNvPr>
            <p:cNvSpPr>
              <a:spLocks/>
            </p:cNvSpPr>
            <p:nvPr/>
          </p:nvSpPr>
          <p:spPr bwMode="auto">
            <a:xfrm>
              <a:off x="1748" y="1188"/>
              <a:ext cx="29" cy="15"/>
            </a:xfrm>
            <a:custGeom>
              <a:avLst/>
              <a:gdLst>
                <a:gd name="T0" fmla="*/ 0 w 93"/>
                <a:gd name="T1" fmla="*/ 0 h 50"/>
                <a:gd name="T2" fmla="*/ 5 w 93"/>
                <a:gd name="T3" fmla="*/ 0 h 50"/>
                <a:gd name="T4" fmla="*/ 9 w 93"/>
                <a:gd name="T5" fmla="*/ 0 h 50"/>
                <a:gd name="T6" fmla="*/ 14 w 93"/>
                <a:gd name="T7" fmla="*/ 1 h 50"/>
                <a:gd name="T8" fmla="*/ 18 w 93"/>
                <a:gd name="T9" fmla="*/ 2 h 50"/>
                <a:gd name="T10" fmla="*/ 20 w 93"/>
                <a:gd name="T11" fmla="*/ 2 h 50"/>
                <a:gd name="T12" fmla="*/ 22 w 93"/>
                <a:gd name="T13" fmla="*/ 3 h 50"/>
                <a:gd name="T14" fmla="*/ 23 w 93"/>
                <a:gd name="T15" fmla="*/ 4 h 50"/>
                <a:gd name="T16" fmla="*/ 25 w 93"/>
                <a:gd name="T17" fmla="*/ 5 h 50"/>
                <a:gd name="T18" fmla="*/ 27 w 93"/>
                <a:gd name="T19" fmla="*/ 6 h 50"/>
                <a:gd name="T20" fmla="*/ 28 w 93"/>
                <a:gd name="T21" fmla="*/ 8 h 50"/>
                <a:gd name="T22" fmla="*/ 28 w 93"/>
                <a:gd name="T23" fmla="*/ 9 h 50"/>
                <a:gd name="T24" fmla="*/ 29 w 93"/>
                <a:gd name="T25" fmla="*/ 11 h 50"/>
                <a:gd name="T26" fmla="*/ 25 w 93"/>
                <a:gd name="T27" fmla="*/ 11 h 50"/>
                <a:gd name="T28" fmla="*/ 21 w 93"/>
                <a:gd name="T29" fmla="*/ 12 h 50"/>
                <a:gd name="T30" fmla="*/ 19 w 93"/>
                <a:gd name="T31" fmla="*/ 12 h 50"/>
                <a:gd name="T32" fmla="*/ 16 w 93"/>
                <a:gd name="T33" fmla="*/ 13 h 50"/>
                <a:gd name="T34" fmla="*/ 13 w 93"/>
                <a:gd name="T35" fmla="*/ 14 h 50"/>
                <a:gd name="T36" fmla="*/ 10 w 93"/>
                <a:gd name="T37" fmla="*/ 15 h 50"/>
                <a:gd name="T38" fmla="*/ 9 w 93"/>
                <a:gd name="T39" fmla="*/ 15 h 50"/>
                <a:gd name="T40" fmla="*/ 9 w 93"/>
                <a:gd name="T41" fmla="*/ 14 h 50"/>
                <a:gd name="T42" fmla="*/ 8 w 93"/>
                <a:gd name="T43" fmla="*/ 14 h 50"/>
                <a:gd name="T44" fmla="*/ 8 w 93"/>
                <a:gd name="T45" fmla="*/ 14 h 50"/>
                <a:gd name="T46" fmla="*/ 7 w 93"/>
                <a:gd name="T47" fmla="*/ 12 h 50"/>
                <a:gd name="T48" fmla="*/ 7 w 93"/>
                <a:gd name="T49" fmla="*/ 11 h 50"/>
                <a:gd name="T50" fmla="*/ 7 w 93"/>
                <a:gd name="T51" fmla="*/ 9 h 50"/>
                <a:gd name="T52" fmla="*/ 7 w 93"/>
                <a:gd name="T53" fmla="*/ 8 h 50"/>
                <a:gd name="T54" fmla="*/ 7 w 93"/>
                <a:gd name="T55" fmla="*/ 7 h 50"/>
                <a:gd name="T56" fmla="*/ 8 w 93"/>
                <a:gd name="T57" fmla="*/ 6 h 50"/>
                <a:gd name="T58" fmla="*/ 0 w 93"/>
                <a:gd name="T59" fmla="*/ 6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6" name="Freeform 416">
              <a:extLst>
                <a:ext uri="{FF2B5EF4-FFF2-40B4-BE49-F238E27FC236}">
                  <a16:creationId xmlns:a16="http://schemas.microsoft.com/office/drawing/2014/main" id="{BE48F49D-A8C1-48F4-A65E-70162FBDC24E}"/>
                </a:ext>
              </a:extLst>
            </p:cNvPr>
            <p:cNvSpPr>
              <a:spLocks/>
            </p:cNvSpPr>
            <p:nvPr/>
          </p:nvSpPr>
          <p:spPr bwMode="auto">
            <a:xfrm>
              <a:off x="1436" y="1246"/>
              <a:ext cx="331" cy="198"/>
            </a:xfrm>
            <a:custGeom>
              <a:avLst/>
              <a:gdLst>
                <a:gd name="T0" fmla="*/ 6 w 1029"/>
                <a:gd name="T1" fmla="*/ 37 h 604"/>
                <a:gd name="T2" fmla="*/ 22 w 1029"/>
                <a:gd name="T3" fmla="*/ 20 h 604"/>
                <a:gd name="T4" fmla="*/ 86 w 1029"/>
                <a:gd name="T5" fmla="*/ 0 h 604"/>
                <a:gd name="T6" fmla="*/ 66 w 1029"/>
                <a:gd name="T7" fmla="*/ 15 h 604"/>
                <a:gd name="T8" fmla="*/ 58 w 1029"/>
                <a:gd name="T9" fmla="*/ 34 h 604"/>
                <a:gd name="T10" fmla="*/ 88 w 1029"/>
                <a:gd name="T11" fmla="*/ 20 h 604"/>
                <a:gd name="T12" fmla="*/ 128 w 1029"/>
                <a:gd name="T13" fmla="*/ 5 h 604"/>
                <a:gd name="T14" fmla="*/ 141 w 1029"/>
                <a:gd name="T15" fmla="*/ 8 h 604"/>
                <a:gd name="T16" fmla="*/ 139 w 1029"/>
                <a:gd name="T17" fmla="*/ 23 h 604"/>
                <a:gd name="T18" fmla="*/ 187 w 1029"/>
                <a:gd name="T19" fmla="*/ 26 h 604"/>
                <a:gd name="T20" fmla="*/ 217 w 1029"/>
                <a:gd name="T21" fmla="*/ 29 h 604"/>
                <a:gd name="T22" fmla="*/ 241 w 1029"/>
                <a:gd name="T23" fmla="*/ 36 h 604"/>
                <a:gd name="T24" fmla="*/ 241 w 1029"/>
                <a:gd name="T25" fmla="*/ 44 h 604"/>
                <a:gd name="T26" fmla="*/ 229 w 1029"/>
                <a:gd name="T27" fmla="*/ 60 h 604"/>
                <a:gd name="T28" fmla="*/ 257 w 1029"/>
                <a:gd name="T29" fmla="*/ 55 h 604"/>
                <a:gd name="T30" fmla="*/ 279 w 1029"/>
                <a:gd name="T31" fmla="*/ 63 h 604"/>
                <a:gd name="T32" fmla="*/ 275 w 1029"/>
                <a:gd name="T33" fmla="*/ 78 h 604"/>
                <a:gd name="T34" fmla="*/ 253 w 1029"/>
                <a:gd name="T35" fmla="*/ 81 h 604"/>
                <a:gd name="T36" fmla="*/ 276 w 1029"/>
                <a:gd name="T37" fmla="*/ 93 h 604"/>
                <a:gd name="T38" fmla="*/ 290 w 1029"/>
                <a:gd name="T39" fmla="*/ 107 h 604"/>
                <a:gd name="T40" fmla="*/ 314 w 1029"/>
                <a:gd name="T41" fmla="*/ 108 h 604"/>
                <a:gd name="T42" fmla="*/ 331 w 1029"/>
                <a:gd name="T43" fmla="*/ 115 h 604"/>
                <a:gd name="T44" fmla="*/ 302 w 1029"/>
                <a:gd name="T45" fmla="*/ 134 h 604"/>
                <a:gd name="T46" fmla="*/ 289 w 1029"/>
                <a:gd name="T47" fmla="*/ 137 h 604"/>
                <a:gd name="T48" fmla="*/ 281 w 1029"/>
                <a:gd name="T49" fmla="*/ 145 h 604"/>
                <a:gd name="T50" fmla="*/ 267 w 1029"/>
                <a:gd name="T51" fmla="*/ 136 h 604"/>
                <a:gd name="T52" fmla="*/ 274 w 1029"/>
                <a:gd name="T53" fmla="*/ 129 h 604"/>
                <a:gd name="T54" fmla="*/ 255 w 1029"/>
                <a:gd name="T55" fmla="*/ 124 h 604"/>
                <a:gd name="T56" fmla="*/ 244 w 1029"/>
                <a:gd name="T57" fmla="*/ 119 h 604"/>
                <a:gd name="T58" fmla="*/ 239 w 1029"/>
                <a:gd name="T59" fmla="*/ 129 h 604"/>
                <a:gd name="T60" fmla="*/ 240 w 1029"/>
                <a:gd name="T61" fmla="*/ 146 h 604"/>
                <a:gd name="T62" fmla="*/ 256 w 1029"/>
                <a:gd name="T63" fmla="*/ 171 h 604"/>
                <a:gd name="T64" fmla="*/ 248 w 1029"/>
                <a:gd name="T65" fmla="*/ 179 h 604"/>
                <a:gd name="T66" fmla="*/ 228 w 1029"/>
                <a:gd name="T67" fmla="*/ 182 h 604"/>
                <a:gd name="T68" fmla="*/ 199 w 1029"/>
                <a:gd name="T69" fmla="*/ 169 h 604"/>
                <a:gd name="T70" fmla="*/ 215 w 1029"/>
                <a:gd name="T71" fmla="*/ 186 h 604"/>
                <a:gd name="T72" fmla="*/ 214 w 1029"/>
                <a:gd name="T73" fmla="*/ 198 h 604"/>
                <a:gd name="T74" fmla="*/ 167 w 1029"/>
                <a:gd name="T75" fmla="*/ 187 h 604"/>
                <a:gd name="T76" fmla="*/ 152 w 1029"/>
                <a:gd name="T77" fmla="*/ 171 h 604"/>
                <a:gd name="T78" fmla="*/ 132 w 1029"/>
                <a:gd name="T79" fmla="*/ 155 h 604"/>
                <a:gd name="T80" fmla="*/ 118 w 1029"/>
                <a:gd name="T81" fmla="*/ 149 h 604"/>
                <a:gd name="T82" fmla="*/ 126 w 1029"/>
                <a:gd name="T83" fmla="*/ 142 h 604"/>
                <a:gd name="T84" fmla="*/ 148 w 1029"/>
                <a:gd name="T85" fmla="*/ 131 h 604"/>
                <a:gd name="T86" fmla="*/ 161 w 1029"/>
                <a:gd name="T87" fmla="*/ 124 h 604"/>
                <a:gd name="T88" fmla="*/ 186 w 1029"/>
                <a:gd name="T89" fmla="*/ 125 h 604"/>
                <a:gd name="T90" fmla="*/ 198 w 1029"/>
                <a:gd name="T91" fmla="*/ 129 h 604"/>
                <a:gd name="T92" fmla="*/ 221 w 1029"/>
                <a:gd name="T93" fmla="*/ 127 h 604"/>
                <a:gd name="T94" fmla="*/ 187 w 1029"/>
                <a:gd name="T95" fmla="*/ 116 h 604"/>
                <a:gd name="T96" fmla="*/ 174 w 1029"/>
                <a:gd name="T97" fmla="*/ 118 h 604"/>
                <a:gd name="T98" fmla="*/ 173 w 1029"/>
                <a:gd name="T99" fmla="*/ 115 h 604"/>
                <a:gd name="T100" fmla="*/ 185 w 1029"/>
                <a:gd name="T101" fmla="*/ 100 h 604"/>
                <a:gd name="T102" fmla="*/ 185 w 1029"/>
                <a:gd name="T103" fmla="*/ 90 h 604"/>
                <a:gd name="T104" fmla="*/ 169 w 1029"/>
                <a:gd name="T105" fmla="*/ 83 h 604"/>
                <a:gd name="T106" fmla="*/ 152 w 1029"/>
                <a:gd name="T107" fmla="*/ 65 h 604"/>
                <a:gd name="T108" fmla="*/ 140 w 1029"/>
                <a:gd name="T109" fmla="*/ 55 h 604"/>
                <a:gd name="T110" fmla="*/ 131 w 1029"/>
                <a:gd name="T111" fmla="*/ 53 h 604"/>
                <a:gd name="T112" fmla="*/ 122 w 1029"/>
                <a:gd name="T113" fmla="*/ 67 h 604"/>
                <a:gd name="T114" fmla="*/ 67 w 1029"/>
                <a:gd name="T115" fmla="*/ 57 h 604"/>
                <a:gd name="T116" fmla="*/ 37 w 1029"/>
                <a:gd name="T117" fmla="*/ 62 h 604"/>
                <a:gd name="T118" fmla="*/ 25 w 1029"/>
                <a:gd name="T119" fmla="*/ 61 h 604"/>
                <a:gd name="T120" fmla="*/ 5 w 1029"/>
                <a:gd name="T121" fmla="*/ 59 h 604"/>
                <a:gd name="T122" fmla="*/ 3 w 1029"/>
                <a:gd name="T123" fmla="*/ 52 h 604"/>
                <a:gd name="T124" fmla="*/ 24 w 1029"/>
                <a:gd name="T125" fmla="*/ 49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7" name="Freeform 417">
              <a:extLst>
                <a:ext uri="{FF2B5EF4-FFF2-40B4-BE49-F238E27FC236}">
                  <a16:creationId xmlns:a16="http://schemas.microsoft.com/office/drawing/2014/main" id="{66B05E08-BE21-4661-8D57-CDD7E30E9D1A}"/>
                </a:ext>
              </a:extLst>
            </p:cNvPr>
            <p:cNvSpPr>
              <a:spLocks/>
            </p:cNvSpPr>
            <p:nvPr/>
          </p:nvSpPr>
          <p:spPr bwMode="auto">
            <a:xfrm>
              <a:off x="1528" y="1110"/>
              <a:ext cx="409" cy="105"/>
            </a:xfrm>
            <a:custGeom>
              <a:avLst/>
              <a:gdLst>
                <a:gd name="T0" fmla="*/ 257 w 1268"/>
                <a:gd name="T1" fmla="*/ 12 h 321"/>
                <a:gd name="T2" fmla="*/ 262 w 1268"/>
                <a:gd name="T3" fmla="*/ 5 h 321"/>
                <a:gd name="T4" fmla="*/ 273 w 1268"/>
                <a:gd name="T5" fmla="*/ 3 h 321"/>
                <a:gd name="T6" fmla="*/ 279 w 1268"/>
                <a:gd name="T7" fmla="*/ 8 h 321"/>
                <a:gd name="T8" fmla="*/ 303 w 1268"/>
                <a:gd name="T9" fmla="*/ 5 h 321"/>
                <a:gd name="T10" fmla="*/ 329 w 1268"/>
                <a:gd name="T11" fmla="*/ 0 h 321"/>
                <a:gd name="T12" fmla="*/ 350 w 1268"/>
                <a:gd name="T13" fmla="*/ 6 h 321"/>
                <a:gd name="T14" fmla="*/ 365 w 1268"/>
                <a:gd name="T15" fmla="*/ 7 h 321"/>
                <a:gd name="T16" fmla="*/ 409 w 1268"/>
                <a:gd name="T17" fmla="*/ 10 h 321"/>
                <a:gd name="T18" fmla="*/ 401 w 1268"/>
                <a:gd name="T19" fmla="*/ 16 h 321"/>
                <a:gd name="T20" fmla="*/ 375 w 1268"/>
                <a:gd name="T21" fmla="*/ 21 h 321"/>
                <a:gd name="T22" fmla="*/ 340 w 1268"/>
                <a:gd name="T23" fmla="*/ 25 h 321"/>
                <a:gd name="T24" fmla="*/ 332 w 1268"/>
                <a:gd name="T25" fmla="*/ 31 h 321"/>
                <a:gd name="T26" fmla="*/ 322 w 1268"/>
                <a:gd name="T27" fmla="*/ 34 h 321"/>
                <a:gd name="T28" fmla="*/ 304 w 1268"/>
                <a:gd name="T29" fmla="*/ 33 h 321"/>
                <a:gd name="T30" fmla="*/ 300 w 1268"/>
                <a:gd name="T31" fmla="*/ 39 h 321"/>
                <a:gd name="T32" fmla="*/ 241 w 1268"/>
                <a:gd name="T33" fmla="*/ 44 h 321"/>
                <a:gd name="T34" fmla="*/ 215 w 1268"/>
                <a:gd name="T35" fmla="*/ 51 h 321"/>
                <a:gd name="T36" fmla="*/ 205 w 1268"/>
                <a:gd name="T37" fmla="*/ 59 h 321"/>
                <a:gd name="T38" fmla="*/ 191 w 1268"/>
                <a:gd name="T39" fmla="*/ 55 h 321"/>
                <a:gd name="T40" fmla="*/ 184 w 1268"/>
                <a:gd name="T41" fmla="*/ 59 h 321"/>
                <a:gd name="T42" fmla="*/ 190 w 1268"/>
                <a:gd name="T43" fmla="*/ 68 h 321"/>
                <a:gd name="T44" fmla="*/ 176 w 1268"/>
                <a:gd name="T45" fmla="*/ 78 h 321"/>
                <a:gd name="T46" fmla="*/ 156 w 1268"/>
                <a:gd name="T47" fmla="*/ 77 h 321"/>
                <a:gd name="T48" fmla="*/ 130 w 1268"/>
                <a:gd name="T49" fmla="*/ 79 h 321"/>
                <a:gd name="T50" fmla="*/ 131 w 1268"/>
                <a:gd name="T51" fmla="*/ 84 h 321"/>
                <a:gd name="T52" fmla="*/ 126 w 1268"/>
                <a:gd name="T53" fmla="*/ 96 h 321"/>
                <a:gd name="T54" fmla="*/ 107 w 1268"/>
                <a:gd name="T55" fmla="*/ 105 h 321"/>
                <a:gd name="T56" fmla="*/ 94 w 1268"/>
                <a:gd name="T57" fmla="*/ 97 h 321"/>
                <a:gd name="T58" fmla="*/ 82 w 1268"/>
                <a:gd name="T59" fmla="*/ 93 h 321"/>
                <a:gd name="T60" fmla="*/ 31 w 1268"/>
                <a:gd name="T61" fmla="*/ 90 h 321"/>
                <a:gd name="T62" fmla="*/ 0 w 1268"/>
                <a:gd name="T63" fmla="*/ 93 h 321"/>
                <a:gd name="T64" fmla="*/ 3 w 1268"/>
                <a:gd name="T65" fmla="*/ 87 h 321"/>
                <a:gd name="T66" fmla="*/ 18 w 1268"/>
                <a:gd name="T67" fmla="*/ 80 h 321"/>
                <a:gd name="T68" fmla="*/ 46 w 1268"/>
                <a:gd name="T69" fmla="*/ 77 h 321"/>
                <a:gd name="T70" fmla="*/ 55 w 1268"/>
                <a:gd name="T71" fmla="*/ 74 h 321"/>
                <a:gd name="T72" fmla="*/ 61 w 1268"/>
                <a:gd name="T73" fmla="*/ 71 h 321"/>
                <a:gd name="T74" fmla="*/ 71 w 1268"/>
                <a:gd name="T75" fmla="*/ 76 h 321"/>
                <a:gd name="T76" fmla="*/ 80 w 1268"/>
                <a:gd name="T77" fmla="*/ 81 h 321"/>
                <a:gd name="T78" fmla="*/ 67 w 1268"/>
                <a:gd name="T79" fmla="*/ 68 h 321"/>
                <a:gd name="T80" fmla="*/ 62 w 1268"/>
                <a:gd name="T81" fmla="*/ 65 h 321"/>
                <a:gd name="T82" fmla="*/ 64 w 1268"/>
                <a:gd name="T83" fmla="*/ 59 h 321"/>
                <a:gd name="T84" fmla="*/ 79 w 1268"/>
                <a:gd name="T85" fmla="*/ 57 h 321"/>
                <a:gd name="T86" fmla="*/ 118 w 1268"/>
                <a:gd name="T87" fmla="*/ 61 h 321"/>
                <a:gd name="T88" fmla="*/ 135 w 1268"/>
                <a:gd name="T89" fmla="*/ 57 h 321"/>
                <a:gd name="T90" fmla="*/ 104 w 1268"/>
                <a:gd name="T91" fmla="*/ 55 h 321"/>
                <a:gd name="T92" fmla="*/ 96 w 1268"/>
                <a:gd name="T93" fmla="*/ 49 h 321"/>
                <a:gd name="T94" fmla="*/ 122 w 1268"/>
                <a:gd name="T95" fmla="*/ 45 h 321"/>
                <a:gd name="T96" fmla="*/ 141 w 1268"/>
                <a:gd name="T97" fmla="*/ 51 h 321"/>
                <a:gd name="T98" fmla="*/ 154 w 1268"/>
                <a:gd name="T99" fmla="*/ 41 h 321"/>
                <a:gd name="T100" fmla="*/ 214 w 1268"/>
                <a:gd name="T101" fmla="*/ 28 h 321"/>
                <a:gd name="T102" fmla="*/ 190 w 1268"/>
                <a:gd name="T103" fmla="*/ 36 h 321"/>
                <a:gd name="T104" fmla="*/ 145 w 1268"/>
                <a:gd name="T105" fmla="*/ 36 h 321"/>
                <a:gd name="T106" fmla="*/ 101 w 1268"/>
                <a:gd name="T107" fmla="*/ 38 h 321"/>
                <a:gd name="T108" fmla="*/ 82 w 1268"/>
                <a:gd name="T109" fmla="*/ 33 h 321"/>
                <a:gd name="T110" fmla="*/ 71 w 1268"/>
                <a:gd name="T111" fmla="*/ 26 h 321"/>
                <a:gd name="T112" fmla="*/ 82 w 1268"/>
                <a:gd name="T113" fmla="*/ 23 h 321"/>
                <a:gd name="T114" fmla="*/ 144 w 1268"/>
                <a:gd name="T115" fmla="*/ 15 h 321"/>
                <a:gd name="T116" fmla="*/ 199 w 1268"/>
                <a:gd name="T117" fmla="*/ 10 h 321"/>
                <a:gd name="T118" fmla="*/ 217 w 1268"/>
                <a:gd name="T119" fmla="*/ 7 h 321"/>
                <a:gd name="T120" fmla="*/ 244 w 1268"/>
                <a:gd name="T121" fmla="*/ 9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8" name="Freeform 418">
              <a:extLst>
                <a:ext uri="{FF2B5EF4-FFF2-40B4-BE49-F238E27FC236}">
                  <a16:creationId xmlns:a16="http://schemas.microsoft.com/office/drawing/2014/main" id="{CEBE1587-48DA-4344-A5D2-052967459B20}"/>
                </a:ext>
              </a:extLst>
            </p:cNvPr>
            <p:cNvSpPr>
              <a:spLocks/>
            </p:cNvSpPr>
            <p:nvPr/>
          </p:nvSpPr>
          <p:spPr bwMode="auto">
            <a:xfrm>
              <a:off x="553" y="1660"/>
              <a:ext cx="51" cy="38"/>
            </a:xfrm>
            <a:custGeom>
              <a:avLst/>
              <a:gdLst>
                <a:gd name="T0" fmla="*/ 0 w 160"/>
                <a:gd name="T1" fmla="*/ 0 h 117"/>
                <a:gd name="T2" fmla="*/ 0 w 160"/>
                <a:gd name="T3" fmla="*/ 3 h 117"/>
                <a:gd name="T4" fmla="*/ 1 w 160"/>
                <a:gd name="T5" fmla="*/ 6 h 117"/>
                <a:gd name="T6" fmla="*/ 3 w 160"/>
                <a:gd name="T7" fmla="*/ 9 h 117"/>
                <a:gd name="T8" fmla="*/ 5 w 160"/>
                <a:gd name="T9" fmla="*/ 13 h 117"/>
                <a:gd name="T10" fmla="*/ 7 w 160"/>
                <a:gd name="T11" fmla="*/ 16 h 117"/>
                <a:gd name="T12" fmla="*/ 10 w 160"/>
                <a:gd name="T13" fmla="*/ 19 h 117"/>
                <a:gd name="T14" fmla="*/ 13 w 160"/>
                <a:gd name="T15" fmla="*/ 22 h 117"/>
                <a:gd name="T16" fmla="*/ 16 w 160"/>
                <a:gd name="T17" fmla="*/ 25 h 117"/>
                <a:gd name="T18" fmla="*/ 20 w 160"/>
                <a:gd name="T19" fmla="*/ 28 h 117"/>
                <a:gd name="T20" fmla="*/ 23 w 160"/>
                <a:gd name="T21" fmla="*/ 30 h 117"/>
                <a:gd name="T22" fmla="*/ 27 w 160"/>
                <a:gd name="T23" fmla="*/ 32 h 117"/>
                <a:gd name="T24" fmla="*/ 30 w 160"/>
                <a:gd name="T25" fmla="*/ 34 h 117"/>
                <a:gd name="T26" fmla="*/ 34 w 160"/>
                <a:gd name="T27" fmla="*/ 36 h 117"/>
                <a:gd name="T28" fmla="*/ 37 w 160"/>
                <a:gd name="T29" fmla="*/ 37 h 117"/>
                <a:gd name="T30" fmla="*/ 40 w 160"/>
                <a:gd name="T31" fmla="*/ 38 h 117"/>
                <a:gd name="T32" fmla="*/ 42 w 160"/>
                <a:gd name="T33" fmla="*/ 38 h 117"/>
                <a:gd name="T34" fmla="*/ 44 w 160"/>
                <a:gd name="T35" fmla="*/ 38 h 117"/>
                <a:gd name="T36" fmla="*/ 47 w 160"/>
                <a:gd name="T37" fmla="*/ 37 h 117"/>
                <a:gd name="T38" fmla="*/ 49 w 160"/>
                <a:gd name="T39" fmla="*/ 36 h 117"/>
                <a:gd name="T40" fmla="*/ 51 w 160"/>
                <a:gd name="T41" fmla="*/ 34 h 117"/>
                <a:gd name="T42" fmla="*/ 48 w 160"/>
                <a:gd name="T43" fmla="*/ 30 h 117"/>
                <a:gd name="T44" fmla="*/ 45 w 160"/>
                <a:gd name="T45" fmla="*/ 26 h 117"/>
                <a:gd name="T46" fmla="*/ 44 w 160"/>
                <a:gd name="T47" fmla="*/ 24 h 117"/>
                <a:gd name="T48" fmla="*/ 43 w 160"/>
                <a:gd name="T49" fmla="*/ 21 h 117"/>
                <a:gd name="T50" fmla="*/ 42 w 160"/>
                <a:gd name="T51" fmla="*/ 19 h 117"/>
                <a:gd name="T52" fmla="*/ 42 w 160"/>
                <a:gd name="T53" fmla="*/ 16 h 117"/>
                <a:gd name="T54" fmla="*/ 40 w 160"/>
                <a:gd name="T55" fmla="*/ 16 h 117"/>
                <a:gd name="T56" fmla="*/ 38 w 160"/>
                <a:gd name="T57" fmla="*/ 15 h 117"/>
                <a:gd name="T58" fmla="*/ 34 w 160"/>
                <a:gd name="T59" fmla="*/ 13 h 117"/>
                <a:gd name="T60" fmla="*/ 31 w 160"/>
                <a:gd name="T61" fmla="*/ 11 h 117"/>
                <a:gd name="T62" fmla="*/ 28 w 160"/>
                <a:gd name="T63" fmla="*/ 9 h 117"/>
                <a:gd name="T64" fmla="*/ 25 w 160"/>
                <a:gd name="T65" fmla="*/ 7 h 117"/>
                <a:gd name="T66" fmla="*/ 24 w 160"/>
                <a:gd name="T67" fmla="*/ 6 h 117"/>
                <a:gd name="T68" fmla="*/ 23 w 160"/>
                <a:gd name="T69" fmla="*/ 4 h 117"/>
                <a:gd name="T70" fmla="*/ 22 w 160"/>
                <a:gd name="T71" fmla="*/ 3 h 117"/>
                <a:gd name="T72" fmla="*/ 21 w 160"/>
                <a:gd name="T73" fmla="*/ 2 h 117"/>
                <a:gd name="T74" fmla="*/ 19 w 160"/>
                <a:gd name="T75" fmla="*/ 2 h 117"/>
                <a:gd name="T76" fmla="*/ 17 w 160"/>
                <a:gd name="T77" fmla="*/ 2 h 117"/>
                <a:gd name="T78" fmla="*/ 14 w 160"/>
                <a:gd name="T79" fmla="*/ 1 h 117"/>
                <a:gd name="T80" fmla="*/ 11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9" name="Freeform 419">
              <a:extLst>
                <a:ext uri="{FF2B5EF4-FFF2-40B4-BE49-F238E27FC236}">
                  <a16:creationId xmlns:a16="http://schemas.microsoft.com/office/drawing/2014/main" id="{E0662E90-77E7-4F1E-8CE8-F3F91B8C9DC3}"/>
                </a:ext>
              </a:extLst>
            </p:cNvPr>
            <p:cNvSpPr>
              <a:spLocks/>
            </p:cNvSpPr>
            <p:nvPr/>
          </p:nvSpPr>
          <p:spPr bwMode="auto">
            <a:xfrm>
              <a:off x="527" y="1592"/>
              <a:ext cx="26" cy="46"/>
            </a:xfrm>
            <a:custGeom>
              <a:avLst/>
              <a:gdLst>
                <a:gd name="T0" fmla="*/ 13 w 80"/>
                <a:gd name="T1" fmla="*/ 40 h 141"/>
                <a:gd name="T2" fmla="*/ 26 w 80"/>
                <a:gd name="T3" fmla="*/ 12 h 141"/>
                <a:gd name="T4" fmla="*/ 26 w 80"/>
                <a:gd name="T5" fmla="*/ 6 h 141"/>
                <a:gd name="T6" fmla="*/ 22 w 80"/>
                <a:gd name="T7" fmla="*/ 6 h 141"/>
                <a:gd name="T8" fmla="*/ 19 w 80"/>
                <a:gd name="T9" fmla="*/ 5 h 141"/>
                <a:gd name="T10" fmla="*/ 17 w 80"/>
                <a:gd name="T11" fmla="*/ 5 h 141"/>
                <a:gd name="T12" fmla="*/ 15 w 80"/>
                <a:gd name="T13" fmla="*/ 4 h 141"/>
                <a:gd name="T14" fmla="*/ 14 w 80"/>
                <a:gd name="T15" fmla="*/ 3 h 141"/>
                <a:gd name="T16" fmla="*/ 14 w 80"/>
                <a:gd name="T17" fmla="*/ 2 h 141"/>
                <a:gd name="T18" fmla="*/ 13 w 80"/>
                <a:gd name="T19" fmla="*/ 1 h 141"/>
                <a:gd name="T20" fmla="*/ 13 w 80"/>
                <a:gd name="T21" fmla="*/ 0 h 141"/>
                <a:gd name="T22" fmla="*/ 0 w 80"/>
                <a:gd name="T23" fmla="*/ 0 h 141"/>
                <a:gd name="T24" fmla="*/ 0 w 80"/>
                <a:gd name="T25" fmla="*/ 8 h 141"/>
                <a:gd name="T26" fmla="*/ 0 w 80"/>
                <a:gd name="T27" fmla="*/ 13 h 141"/>
                <a:gd name="T28" fmla="*/ 0 w 80"/>
                <a:gd name="T29" fmla="*/ 17 h 141"/>
                <a:gd name="T30" fmla="*/ 0 w 80"/>
                <a:gd name="T31" fmla="*/ 20 h 141"/>
                <a:gd name="T32" fmla="*/ 0 w 80"/>
                <a:gd name="T33" fmla="*/ 23 h 141"/>
                <a:gd name="T34" fmla="*/ 1 w 80"/>
                <a:gd name="T35" fmla="*/ 25 h 141"/>
                <a:gd name="T36" fmla="*/ 2 w 80"/>
                <a:gd name="T37" fmla="*/ 29 h 141"/>
                <a:gd name="T38" fmla="*/ 4 w 80"/>
                <a:gd name="T39" fmla="*/ 32 h 141"/>
                <a:gd name="T40" fmla="*/ 7 w 80"/>
                <a:gd name="T41" fmla="*/ 39 h 141"/>
                <a:gd name="T42" fmla="*/ 9 w 80"/>
                <a:gd name="T43" fmla="*/ 46 h 141"/>
                <a:gd name="T44" fmla="*/ 10 w 80"/>
                <a:gd name="T45" fmla="*/ 44 h 141"/>
                <a:gd name="T46" fmla="*/ 11 w 80"/>
                <a:gd name="T47" fmla="*/ 42 h 141"/>
                <a:gd name="T48" fmla="*/ 11 w 80"/>
                <a:gd name="T49" fmla="*/ 41 h 141"/>
                <a:gd name="T50" fmla="*/ 12 w 80"/>
                <a:gd name="T51" fmla="*/ 41 h 141"/>
                <a:gd name="T52" fmla="*/ 12 w 80"/>
                <a:gd name="T53" fmla="*/ 40 h 141"/>
                <a:gd name="T54" fmla="*/ 13 w 80"/>
                <a:gd name="T55" fmla="*/ 40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0" name="Freeform 420">
              <a:extLst>
                <a:ext uri="{FF2B5EF4-FFF2-40B4-BE49-F238E27FC236}">
                  <a16:creationId xmlns:a16="http://schemas.microsoft.com/office/drawing/2014/main" id="{B2FBA40C-112B-4B30-AADE-03BAD4225222}"/>
                </a:ext>
              </a:extLst>
            </p:cNvPr>
            <p:cNvSpPr>
              <a:spLocks/>
            </p:cNvSpPr>
            <p:nvPr/>
          </p:nvSpPr>
          <p:spPr bwMode="auto">
            <a:xfrm>
              <a:off x="1379" y="1383"/>
              <a:ext cx="83" cy="41"/>
            </a:xfrm>
            <a:custGeom>
              <a:avLst/>
              <a:gdLst>
                <a:gd name="T0" fmla="*/ 0 w 259"/>
                <a:gd name="T1" fmla="*/ 31 h 124"/>
                <a:gd name="T2" fmla="*/ 0 w 259"/>
                <a:gd name="T3" fmla="*/ 32 h 124"/>
                <a:gd name="T4" fmla="*/ 1 w 259"/>
                <a:gd name="T5" fmla="*/ 33 h 124"/>
                <a:gd name="T6" fmla="*/ 1 w 259"/>
                <a:gd name="T7" fmla="*/ 34 h 124"/>
                <a:gd name="T8" fmla="*/ 2 w 259"/>
                <a:gd name="T9" fmla="*/ 35 h 124"/>
                <a:gd name="T10" fmla="*/ 4 w 259"/>
                <a:gd name="T11" fmla="*/ 37 h 124"/>
                <a:gd name="T12" fmla="*/ 7 w 259"/>
                <a:gd name="T13" fmla="*/ 38 h 124"/>
                <a:gd name="T14" fmla="*/ 10 w 259"/>
                <a:gd name="T15" fmla="*/ 40 h 124"/>
                <a:gd name="T16" fmla="*/ 13 w 259"/>
                <a:gd name="T17" fmla="*/ 40 h 124"/>
                <a:gd name="T18" fmla="*/ 16 w 259"/>
                <a:gd name="T19" fmla="*/ 41 h 124"/>
                <a:gd name="T20" fmla="*/ 19 w 259"/>
                <a:gd name="T21" fmla="*/ 41 h 124"/>
                <a:gd name="T22" fmla="*/ 22 w 259"/>
                <a:gd name="T23" fmla="*/ 41 h 124"/>
                <a:gd name="T24" fmla="*/ 24 w 259"/>
                <a:gd name="T25" fmla="*/ 41 h 124"/>
                <a:gd name="T26" fmla="*/ 26 w 259"/>
                <a:gd name="T27" fmla="*/ 40 h 124"/>
                <a:gd name="T28" fmla="*/ 28 w 259"/>
                <a:gd name="T29" fmla="*/ 40 h 124"/>
                <a:gd name="T30" fmla="*/ 31 w 259"/>
                <a:gd name="T31" fmla="*/ 38 h 124"/>
                <a:gd name="T32" fmla="*/ 34 w 259"/>
                <a:gd name="T33" fmla="*/ 36 h 124"/>
                <a:gd name="T34" fmla="*/ 37 w 259"/>
                <a:gd name="T35" fmla="*/ 34 h 124"/>
                <a:gd name="T36" fmla="*/ 40 w 259"/>
                <a:gd name="T37" fmla="*/ 32 h 124"/>
                <a:gd name="T38" fmla="*/ 42 w 259"/>
                <a:gd name="T39" fmla="*/ 32 h 124"/>
                <a:gd name="T40" fmla="*/ 44 w 259"/>
                <a:gd name="T41" fmla="*/ 31 h 124"/>
                <a:gd name="T42" fmla="*/ 46 w 259"/>
                <a:gd name="T43" fmla="*/ 31 h 124"/>
                <a:gd name="T44" fmla="*/ 49 w 259"/>
                <a:gd name="T45" fmla="*/ 31 h 124"/>
                <a:gd name="T46" fmla="*/ 52 w 259"/>
                <a:gd name="T47" fmla="*/ 31 h 124"/>
                <a:gd name="T48" fmla="*/ 55 w 259"/>
                <a:gd name="T49" fmla="*/ 32 h 124"/>
                <a:gd name="T50" fmla="*/ 58 w 259"/>
                <a:gd name="T51" fmla="*/ 33 h 124"/>
                <a:gd name="T52" fmla="*/ 60 w 259"/>
                <a:gd name="T53" fmla="*/ 34 h 124"/>
                <a:gd name="T54" fmla="*/ 65 w 259"/>
                <a:gd name="T55" fmla="*/ 37 h 124"/>
                <a:gd name="T56" fmla="*/ 70 w 259"/>
                <a:gd name="T57" fmla="*/ 39 h 124"/>
                <a:gd name="T58" fmla="*/ 83 w 259"/>
                <a:gd name="T59" fmla="*/ 39 h 124"/>
                <a:gd name="T60" fmla="*/ 83 w 259"/>
                <a:gd name="T61" fmla="*/ 33 h 124"/>
                <a:gd name="T62" fmla="*/ 81 w 259"/>
                <a:gd name="T63" fmla="*/ 32 h 124"/>
                <a:gd name="T64" fmla="*/ 78 w 259"/>
                <a:gd name="T65" fmla="*/ 32 h 124"/>
                <a:gd name="T66" fmla="*/ 76 w 259"/>
                <a:gd name="T67" fmla="*/ 31 h 124"/>
                <a:gd name="T68" fmla="*/ 72 w 259"/>
                <a:gd name="T69" fmla="*/ 31 h 124"/>
                <a:gd name="T70" fmla="*/ 74 w 259"/>
                <a:gd name="T71" fmla="*/ 28 h 124"/>
                <a:gd name="T72" fmla="*/ 76 w 259"/>
                <a:gd name="T73" fmla="*/ 26 h 124"/>
                <a:gd name="T74" fmla="*/ 77 w 259"/>
                <a:gd name="T75" fmla="*/ 24 h 124"/>
                <a:gd name="T76" fmla="*/ 79 w 259"/>
                <a:gd name="T77" fmla="*/ 23 h 124"/>
                <a:gd name="T78" fmla="*/ 76 w 259"/>
                <a:gd name="T79" fmla="*/ 20 h 124"/>
                <a:gd name="T80" fmla="*/ 74 w 259"/>
                <a:gd name="T81" fmla="*/ 19 h 124"/>
                <a:gd name="T82" fmla="*/ 71 w 259"/>
                <a:gd name="T83" fmla="*/ 17 h 124"/>
                <a:gd name="T84" fmla="*/ 69 w 259"/>
                <a:gd name="T85" fmla="*/ 15 h 124"/>
                <a:gd name="T86" fmla="*/ 63 w 259"/>
                <a:gd name="T87" fmla="*/ 12 h 124"/>
                <a:gd name="T88" fmla="*/ 58 w 259"/>
                <a:gd name="T89" fmla="*/ 10 h 124"/>
                <a:gd name="T90" fmla="*/ 53 w 259"/>
                <a:gd name="T91" fmla="*/ 8 h 124"/>
                <a:gd name="T92" fmla="*/ 49 w 259"/>
                <a:gd name="T93" fmla="*/ 6 h 124"/>
                <a:gd name="T94" fmla="*/ 47 w 259"/>
                <a:gd name="T95" fmla="*/ 4 h 124"/>
                <a:gd name="T96" fmla="*/ 45 w 259"/>
                <a:gd name="T97" fmla="*/ 3 h 124"/>
                <a:gd name="T98" fmla="*/ 44 w 259"/>
                <a:gd name="T99" fmla="*/ 2 h 124"/>
                <a:gd name="T100" fmla="*/ 42 w 259"/>
                <a:gd name="T101" fmla="*/ 0 h 124"/>
                <a:gd name="T102" fmla="*/ 40 w 259"/>
                <a:gd name="T103" fmla="*/ 1 h 124"/>
                <a:gd name="T104" fmla="*/ 37 w 259"/>
                <a:gd name="T105" fmla="*/ 2 h 124"/>
                <a:gd name="T106" fmla="*/ 34 w 259"/>
                <a:gd name="T107" fmla="*/ 4 h 124"/>
                <a:gd name="T108" fmla="*/ 30 w 259"/>
                <a:gd name="T109" fmla="*/ 6 h 124"/>
                <a:gd name="T110" fmla="*/ 24 w 259"/>
                <a:gd name="T111" fmla="*/ 10 h 124"/>
                <a:gd name="T112" fmla="*/ 18 w 259"/>
                <a:gd name="T113" fmla="*/ 14 h 124"/>
                <a:gd name="T114" fmla="*/ 12 w 259"/>
                <a:gd name="T115" fmla="*/ 19 h 124"/>
                <a:gd name="T116" fmla="*/ 7 w 259"/>
                <a:gd name="T117" fmla="*/ 23 h 124"/>
                <a:gd name="T118" fmla="*/ 3 w 259"/>
                <a:gd name="T119" fmla="*/ 27 h 124"/>
                <a:gd name="T120" fmla="*/ 0 w 259"/>
                <a:gd name="T121" fmla="*/ 31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1" name="Freeform 421">
              <a:extLst>
                <a:ext uri="{FF2B5EF4-FFF2-40B4-BE49-F238E27FC236}">
                  <a16:creationId xmlns:a16="http://schemas.microsoft.com/office/drawing/2014/main" id="{757DEA4B-D446-427B-9D99-DD48B541C521}"/>
                </a:ext>
              </a:extLst>
            </p:cNvPr>
            <p:cNvSpPr>
              <a:spLocks/>
            </p:cNvSpPr>
            <p:nvPr/>
          </p:nvSpPr>
          <p:spPr bwMode="auto">
            <a:xfrm>
              <a:off x="1509" y="1389"/>
              <a:ext cx="38" cy="19"/>
            </a:xfrm>
            <a:custGeom>
              <a:avLst/>
              <a:gdLst>
                <a:gd name="T0" fmla="*/ 0 w 119"/>
                <a:gd name="T1" fmla="*/ 11 h 57"/>
                <a:gd name="T2" fmla="*/ 2 w 119"/>
                <a:gd name="T3" fmla="*/ 12 h 57"/>
                <a:gd name="T4" fmla="*/ 4 w 119"/>
                <a:gd name="T5" fmla="*/ 13 h 57"/>
                <a:gd name="T6" fmla="*/ 6 w 119"/>
                <a:gd name="T7" fmla="*/ 14 h 57"/>
                <a:gd name="T8" fmla="*/ 8 w 119"/>
                <a:gd name="T9" fmla="*/ 16 h 57"/>
                <a:gd name="T10" fmla="*/ 10 w 119"/>
                <a:gd name="T11" fmla="*/ 17 h 57"/>
                <a:gd name="T12" fmla="*/ 11 w 119"/>
                <a:gd name="T13" fmla="*/ 18 h 57"/>
                <a:gd name="T14" fmla="*/ 13 w 119"/>
                <a:gd name="T15" fmla="*/ 19 h 57"/>
                <a:gd name="T16" fmla="*/ 15 w 119"/>
                <a:gd name="T17" fmla="*/ 19 h 57"/>
                <a:gd name="T18" fmla="*/ 18 w 119"/>
                <a:gd name="T19" fmla="*/ 19 h 57"/>
                <a:gd name="T20" fmla="*/ 20 w 119"/>
                <a:gd name="T21" fmla="*/ 19 h 57"/>
                <a:gd name="T22" fmla="*/ 22 w 119"/>
                <a:gd name="T23" fmla="*/ 18 h 57"/>
                <a:gd name="T24" fmla="*/ 25 w 119"/>
                <a:gd name="T25" fmla="*/ 18 h 57"/>
                <a:gd name="T26" fmla="*/ 27 w 119"/>
                <a:gd name="T27" fmla="*/ 17 h 57"/>
                <a:gd name="T28" fmla="*/ 28 w 119"/>
                <a:gd name="T29" fmla="*/ 16 h 57"/>
                <a:gd name="T30" fmla="*/ 30 w 119"/>
                <a:gd name="T31" fmla="*/ 15 h 57"/>
                <a:gd name="T32" fmla="*/ 31 w 119"/>
                <a:gd name="T33" fmla="*/ 13 h 57"/>
                <a:gd name="T34" fmla="*/ 34 w 119"/>
                <a:gd name="T35" fmla="*/ 11 h 57"/>
                <a:gd name="T36" fmla="*/ 36 w 119"/>
                <a:gd name="T37" fmla="*/ 8 h 57"/>
                <a:gd name="T38" fmla="*/ 37 w 119"/>
                <a:gd name="T39" fmla="*/ 4 h 57"/>
                <a:gd name="T40" fmla="*/ 38 w 119"/>
                <a:gd name="T41" fmla="*/ 0 h 57"/>
                <a:gd name="T42" fmla="*/ 32 w 119"/>
                <a:gd name="T43" fmla="*/ 0 h 57"/>
                <a:gd name="T44" fmla="*/ 26 w 119"/>
                <a:gd name="T45" fmla="*/ 0 h 57"/>
                <a:gd name="T46" fmla="*/ 20 w 119"/>
                <a:gd name="T47" fmla="*/ 1 h 57"/>
                <a:gd name="T48" fmla="*/ 14 w 119"/>
                <a:gd name="T49" fmla="*/ 2 h 57"/>
                <a:gd name="T50" fmla="*/ 11 w 119"/>
                <a:gd name="T51" fmla="*/ 2 h 57"/>
                <a:gd name="T52" fmla="*/ 9 w 119"/>
                <a:gd name="T53" fmla="*/ 3 h 57"/>
                <a:gd name="T54" fmla="*/ 7 w 119"/>
                <a:gd name="T55" fmla="*/ 4 h 57"/>
                <a:gd name="T56" fmla="*/ 5 w 119"/>
                <a:gd name="T57" fmla="*/ 5 h 57"/>
                <a:gd name="T58" fmla="*/ 3 w 119"/>
                <a:gd name="T59" fmla="*/ 6 h 57"/>
                <a:gd name="T60" fmla="*/ 2 w 119"/>
                <a:gd name="T61" fmla="*/ 8 h 57"/>
                <a:gd name="T62" fmla="*/ 1 w 119"/>
                <a:gd name="T63" fmla="*/ 9 h 57"/>
                <a:gd name="T64" fmla="*/ 0 w 119"/>
                <a:gd name="T65" fmla="*/ 11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2" name="Freeform 422">
              <a:extLst>
                <a:ext uri="{FF2B5EF4-FFF2-40B4-BE49-F238E27FC236}">
                  <a16:creationId xmlns:a16="http://schemas.microsoft.com/office/drawing/2014/main" id="{9DD63755-7E9B-4AA0-B63D-3712C54DA829}"/>
                </a:ext>
              </a:extLst>
            </p:cNvPr>
            <p:cNvSpPr>
              <a:spLocks/>
            </p:cNvSpPr>
            <p:nvPr/>
          </p:nvSpPr>
          <p:spPr bwMode="auto">
            <a:xfrm>
              <a:off x="1554" y="1335"/>
              <a:ext cx="34" cy="17"/>
            </a:xfrm>
            <a:custGeom>
              <a:avLst/>
              <a:gdLst>
                <a:gd name="T0" fmla="*/ 0 w 107"/>
                <a:gd name="T1" fmla="*/ 16 h 52"/>
                <a:gd name="T2" fmla="*/ 2 w 107"/>
                <a:gd name="T3" fmla="*/ 17 h 52"/>
                <a:gd name="T4" fmla="*/ 3 w 107"/>
                <a:gd name="T5" fmla="*/ 17 h 52"/>
                <a:gd name="T6" fmla="*/ 4 w 107"/>
                <a:gd name="T7" fmla="*/ 17 h 52"/>
                <a:gd name="T8" fmla="*/ 5 w 107"/>
                <a:gd name="T9" fmla="*/ 17 h 52"/>
                <a:gd name="T10" fmla="*/ 8 w 107"/>
                <a:gd name="T11" fmla="*/ 16 h 52"/>
                <a:gd name="T12" fmla="*/ 11 w 107"/>
                <a:gd name="T13" fmla="*/ 16 h 52"/>
                <a:gd name="T14" fmla="*/ 14 w 107"/>
                <a:gd name="T15" fmla="*/ 16 h 52"/>
                <a:gd name="T16" fmla="*/ 17 w 107"/>
                <a:gd name="T17" fmla="*/ 16 h 52"/>
                <a:gd name="T18" fmla="*/ 20 w 107"/>
                <a:gd name="T19" fmla="*/ 15 h 52"/>
                <a:gd name="T20" fmla="*/ 22 w 107"/>
                <a:gd name="T21" fmla="*/ 14 h 52"/>
                <a:gd name="T22" fmla="*/ 25 w 107"/>
                <a:gd name="T23" fmla="*/ 13 h 52"/>
                <a:gd name="T24" fmla="*/ 28 w 107"/>
                <a:gd name="T25" fmla="*/ 12 h 52"/>
                <a:gd name="T26" fmla="*/ 31 w 107"/>
                <a:gd name="T27" fmla="*/ 10 h 52"/>
                <a:gd name="T28" fmla="*/ 34 w 107"/>
                <a:gd name="T29" fmla="*/ 8 h 52"/>
                <a:gd name="T30" fmla="*/ 34 w 107"/>
                <a:gd name="T31" fmla="*/ 0 h 52"/>
                <a:gd name="T32" fmla="*/ 31 w 107"/>
                <a:gd name="T33" fmla="*/ 0 h 52"/>
                <a:gd name="T34" fmla="*/ 27 w 107"/>
                <a:gd name="T35" fmla="*/ 1 h 52"/>
                <a:gd name="T36" fmla="*/ 23 w 107"/>
                <a:gd name="T37" fmla="*/ 2 h 52"/>
                <a:gd name="T38" fmla="*/ 18 w 107"/>
                <a:gd name="T39" fmla="*/ 4 h 52"/>
                <a:gd name="T40" fmla="*/ 13 w 107"/>
                <a:gd name="T41" fmla="*/ 7 h 52"/>
                <a:gd name="T42" fmla="*/ 8 w 107"/>
                <a:gd name="T43" fmla="*/ 9 h 52"/>
                <a:gd name="T44" fmla="*/ 6 w 107"/>
                <a:gd name="T45" fmla="*/ 11 h 52"/>
                <a:gd name="T46" fmla="*/ 4 w 107"/>
                <a:gd name="T47" fmla="*/ 12 h 52"/>
                <a:gd name="T48" fmla="*/ 2 w 107"/>
                <a:gd name="T49" fmla="*/ 14 h 52"/>
                <a:gd name="T50" fmla="*/ 0 w 107"/>
                <a:gd name="T51" fmla="*/ 16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3" name="Freeform 423">
              <a:extLst>
                <a:ext uri="{FF2B5EF4-FFF2-40B4-BE49-F238E27FC236}">
                  <a16:creationId xmlns:a16="http://schemas.microsoft.com/office/drawing/2014/main" id="{5AC1F09B-C507-4C54-A92A-C6169CB1BF4B}"/>
                </a:ext>
              </a:extLst>
            </p:cNvPr>
            <p:cNvSpPr>
              <a:spLocks/>
            </p:cNvSpPr>
            <p:nvPr/>
          </p:nvSpPr>
          <p:spPr bwMode="auto">
            <a:xfrm>
              <a:off x="1381" y="1244"/>
              <a:ext cx="79" cy="32"/>
            </a:xfrm>
            <a:custGeom>
              <a:avLst/>
              <a:gdLst>
                <a:gd name="T0" fmla="*/ 9 w 246"/>
                <a:gd name="T1" fmla="*/ 32 h 99"/>
                <a:gd name="T2" fmla="*/ 7 w 246"/>
                <a:gd name="T3" fmla="*/ 31 h 99"/>
                <a:gd name="T4" fmla="*/ 5 w 246"/>
                <a:gd name="T5" fmla="*/ 31 h 99"/>
                <a:gd name="T6" fmla="*/ 4 w 246"/>
                <a:gd name="T7" fmla="*/ 30 h 99"/>
                <a:gd name="T8" fmla="*/ 3 w 246"/>
                <a:gd name="T9" fmla="*/ 29 h 99"/>
                <a:gd name="T10" fmla="*/ 2 w 246"/>
                <a:gd name="T11" fmla="*/ 28 h 99"/>
                <a:gd name="T12" fmla="*/ 1 w 246"/>
                <a:gd name="T13" fmla="*/ 27 h 99"/>
                <a:gd name="T14" fmla="*/ 0 w 246"/>
                <a:gd name="T15" fmla="*/ 25 h 99"/>
                <a:gd name="T16" fmla="*/ 0 w 246"/>
                <a:gd name="T17" fmla="*/ 24 h 99"/>
                <a:gd name="T18" fmla="*/ 0 w 246"/>
                <a:gd name="T19" fmla="*/ 22 h 99"/>
                <a:gd name="T20" fmla="*/ 0 w 246"/>
                <a:gd name="T21" fmla="*/ 21 h 99"/>
                <a:gd name="T22" fmla="*/ 1 w 246"/>
                <a:gd name="T23" fmla="*/ 19 h 99"/>
                <a:gd name="T24" fmla="*/ 2 w 246"/>
                <a:gd name="T25" fmla="*/ 18 h 99"/>
                <a:gd name="T26" fmla="*/ 3 w 246"/>
                <a:gd name="T27" fmla="*/ 16 h 99"/>
                <a:gd name="T28" fmla="*/ 6 w 246"/>
                <a:gd name="T29" fmla="*/ 13 h 99"/>
                <a:gd name="T30" fmla="*/ 8 w 246"/>
                <a:gd name="T31" fmla="*/ 11 h 99"/>
                <a:gd name="T32" fmla="*/ 11 w 246"/>
                <a:gd name="T33" fmla="*/ 9 h 99"/>
                <a:gd name="T34" fmla="*/ 15 w 246"/>
                <a:gd name="T35" fmla="*/ 7 h 99"/>
                <a:gd name="T36" fmla="*/ 18 w 246"/>
                <a:gd name="T37" fmla="*/ 6 h 99"/>
                <a:gd name="T38" fmla="*/ 22 w 246"/>
                <a:gd name="T39" fmla="*/ 5 h 99"/>
                <a:gd name="T40" fmla="*/ 26 w 246"/>
                <a:gd name="T41" fmla="*/ 3 h 99"/>
                <a:gd name="T42" fmla="*/ 30 w 246"/>
                <a:gd name="T43" fmla="*/ 2 h 99"/>
                <a:gd name="T44" fmla="*/ 33 w 246"/>
                <a:gd name="T45" fmla="*/ 1 h 99"/>
                <a:gd name="T46" fmla="*/ 40 w 246"/>
                <a:gd name="T47" fmla="*/ 0 h 99"/>
                <a:gd name="T48" fmla="*/ 45 w 246"/>
                <a:gd name="T49" fmla="*/ 0 h 99"/>
                <a:gd name="T50" fmla="*/ 54 w 246"/>
                <a:gd name="T51" fmla="*/ 0 h 99"/>
                <a:gd name="T52" fmla="*/ 62 w 246"/>
                <a:gd name="T53" fmla="*/ 0 h 99"/>
                <a:gd name="T54" fmla="*/ 70 w 246"/>
                <a:gd name="T55" fmla="*/ 1 h 99"/>
                <a:gd name="T56" fmla="*/ 79 w 246"/>
                <a:gd name="T57" fmla="*/ 2 h 99"/>
                <a:gd name="T58" fmla="*/ 78 w 246"/>
                <a:gd name="T59" fmla="*/ 4 h 99"/>
                <a:gd name="T60" fmla="*/ 77 w 246"/>
                <a:gd name="T61" fmla="*/ 5 h 99"/>
                <a:gd name="T62" fmla="*/ 76 w 246"/>
                <a:gd name="T63" fmla="*/ 6 h 99"/>
                <a:gd name="T64" fmla="*/ 74 w 246"/>
                <a:gd name="T65" fmla="*/ 8 h 99"/>
                <a:gd name="T66" fmla="*/ 69 w 246"/>
                <a:gd name="T67" fmla="*/ 12 h 99"/>
                <a:gd name="T68" fmla="*/ 64 w 246"/>
                <a:gd name="T69" fmla="*/ 15 h 99"/>
                <a:gd name="T70" fmla="*/ 58 w 246"/>
                <a:gd name="T71" fmla="*/ 18 h 99"/>
                <a:gd name="T72" fmla="*/ 52 w 246"/>
                <a:gd name="T73" fmla="*/ 20 h 99"/>
                <a:gd name="T74" fmla="*/ 49 w 246"/>
                <a:gd name="T75" fmla="*/ 21 h 99"/>
                <a:gd name="T76" fmla="*/ 46 w 246"/>
                <a:gd name="T77" fmla="*/ 21 h 99"/>
                <a:gd name="T78" fmla="*/ 43 w 246"/>
                <a:gd name="T79" fmla="*/ 22 h 99"/>
                <a:gd name="T80" fmla="*/ 40 w 246"/>
                <a:gd name="T81" fmla="*/ 22 h 99"/>
                <a:gd name="T82" fmla="*/ 39 w 246"/>
                <a:gd name="T83" fmla="*/ 22 h 99"/>
                <a:gd name="T84" fmla="*/ 35 w 246"/>
                <a:gd name="T85" fmla="*/ 22 h 99"/>
                <a:gd name="T86" fmla="*/ 32 w 246"/>
                <a:gd name="T87" fmla="*/ 22 h 99"/>
                <a:gd name="T88" fmla="*/ 30 w 246"/>
                <a:gd name="T89" fmla="*/ 22 h 99"/>
                <a:gd name="T90" fmla="*/ 28 w 246"/>
                <a:gd name="T91" fmla="*/ 22 h 99"/>
                <a:gd name="T92" fmla="*/ 26 w 246"/>
                <a:gd name="T93" fmla="*/ 23 h 99"/>
                <a:gd name="T94" fmla="*/ 23 w 246"/>
                <a:gd name="T95" fmla="*/ 25 h 99"/>
                <a:gd name="T96" fmla="*/ 20 w 246"/>
                <a:gd name="T97" fmla="*/ 27 h 99"/>
                <a:gd name="T98" fmla="*/ 17 w 246"/>
                <a:gd name="T99" fmla="*/ 28 h 99"/>
                <a:gd name="T100" fmla="*/ 14 w 246"/>
                <a:gd name="T101" fmla="*/ 30 h 99"/>
                <a:gd name="T102" fmla="*/ 11 w 246"/>
                <a:gd name="T103" fmla="*/ 31 h 99"/>
                <a:gd name="T104" fmla="*/ 9 w 246"/>
                <a:gd name="T105" fmla="*/ 32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4" name="Freeform 424">
              <a:extLst>
                <a:ext uri="{FF2B5EF4-FFF2-40B4-BE49-F238E27FC236}">
                  <a16:creationId xmlns:a16="http://schemas.microsoft.com/office/drawing/2014/main" id="{598EBA8D-78E3-4FCB-B381-2A75A3D6DE9F}"/>
                </a:ext>
              </a:extLst>
            </p:cNvPr>
            <p:cNvSpPr>
              <a:spLocks/>
            </p:cNvSpPr>
            <p:nvPr/>
          </p:nvSpPr>
          <p:spPr bwMode="auto">
            <a:xfrm>
              <a:off x="1294" y="1248"/>
              <a:ext cx="76" cy="40"/>
            </a:xfrm>
            <a:custGeom>
              <a:avLst/>
              <a:gdLst>
                <a:gd name="T0" fmla="*/ 11 w 233"/>
                <a:gd name="T1" fmla="*/ 29 h 123"/>
                <a:gd name="T2" fmla="*/ 3 w 233"/>
                <a:gd name="T3" fmla="*/ 25 h 123"/>
                <a:gd name="T4" fmla="*/ 0 w 233"/>
                <a:gd name="T5" fmla="*/ 18 h 123"/>
                <a:gd name="T6" fmla="*/ 7 w 233"/>
                <a:gd name="T7" fmla="*/ 12 h 123"/>
                <a:gd name="T8" fmla="*/ 13 w 233"/>
                <a:gd name="T9" fmla="*/ 12 h 123"/>
                <a:gd name="T10" fmla="*/ 20 w 233"/>
                <a:gd name="T11" fmla="*/ 12 h 123"/>
                <a:gd name="T12" fmla="*/ 23 w 233"/>
                <a:gd name="T13" fmla="*/ 12 h 123"/>
                <a:gd name="T14" fmla="*/ 27 w 233"/>
                <a:gd name="T15" fmla="*/ 11 h 123"/>
                <a:gd name="T16" fmla="*/ 34 w 233"/>
                <a:gd name="T17" fmla="*/ 7 h 123"/>
                <a:gd name="T18" fmla="*/ 40 w 233"/>
                <a:gd name="T19" fmla="*/ 4 h 123"/>
                <a:gd name="T20" fmla="*/ 48 w 233"/>
                <a:gd name="T21" fmla="*/ 0 h 123"/>
                <a:gd name="T22" fmla="*/ 53 w 233"/>
                <a:gd name="T23" fmla="*/ 3 h 123"/>
                <a:gd name="T24" fmla="*/ 59 w 233"/>
                <a:gd name="T25" fmla="*/ 4 h 123"/>
                <a:gd name="T26" fmla="*/ 62 w 233"/>
                <a:gd name="T27" fmla="*/ 3 h 123"/>
                <a:gd name="T28" fmla="*/ 66 w 233"/>
                <a:gd name="T29" fmla="*/ 2 h 123"/>
                <a:gd name="T30" fmla="*/ 69 w 233"/>
                <a:gd name="T31" fmla="*/ 0 h 123"/>
                <a:gd name="T32" fmla="*/ 76 w 233"/>
                <a:gd name="T33" fmla="*/ 2 h 123"/>
                <a:gd name="T34" fmla="*/ 74 w 233"/>
                <a:gd name="T35" fmla="*/ 6 h 123"/>
                <a:gd name="T36" fmla="*/ 71 w 233"/>
                <a:gd name="T37" fmla="*/ 8 h 123"/>
                <a:gd name="T38" fmla="*/ 68 w 233"/>
                <a:gd name="T39" fmla="*/ 10 h 123"/>
                <a:gd name="T40" fmla="*/ 66 w 233"/>
                <a:gd name="T41" fmla="*/ 14 h 123"/>
                <a:gd name="T42" fmla="*/ 67 w 233"/>
                <a:gd name="T43" fmla="*/ 20 h 123"/>
                <a:gd name="T44" fmla="*/ 60 w 233"/>
                <a:gd name="T45" fmla="*/ 28 h 123"/>
                <a:gd name="T46" fmla="*/ 51 w 233"/>
                <a:gd name="T47" fmla="*/ 31 h 123"/>
                <a:gd name="T48" fmla="*/ 45 w 233"/>
                <a:gd name="T49" fmla="*/ 32 h 123"/>
                <a:gd name="T50" fmla="*/ 38 w 233"/>
                <a:gd name="T51" fmla="*/ 33 h 123"/>
                <a:gd name="T52" fmla="*/ 31 w 233"/>
                <a:gd name="T53" fmla="*/ 34 h 123"/>
                <a:gd name="T54" fmla="*/ 27 w 233"/>
                <a:gd name="T55" fmla="*/ 37 h 123"/>
                <a:gd name="T56" fmla="*/ 22 w 233"/>
                <a:gd name="T57" fmla="*/ 40 h 123"/>
                <a:gd name="T58" fmla="*/ 19 w 233"/>
                <a:gd name="T59" fmla="*/ 40 h 123"/>
                <a:gd name="T60" fmla="*/ 17 w 233"/>
                <a:gd name="T61" fmla="*/ 37 h 123"/>
                <a:gd name="T62" fmla="*/ 16 w 233"/>
                <a:gd name="T63" fmla="*/ 33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5" name="Freeform 425">
              <a:extLst>
                <a:ext uri="{FF2B5EF4-FFF2-40B4-BE49-F238E27FC236}">
                  <a16:creationId xmlns:a16="http://schemas.microsoft.com/office/drawing/2014/main" id="{AD6835F9-4F7D-4FCD-ADB1-821369238494}"/>
                </a:ext>
              </a:extLst>
            </p:cNvPr>
            <p:cNvSpPr>
              <a:spLocks/>
            </p:cNvSpPr>
            <p:nvPr/>
          </p:nvSpPr>
          <p:spPr bwMode="auto">
            <a:xfrm>
              <a:off x="983" y="1236"/>
              <a:ext cx="157" cy="56"/>
            </a:xfrm>
            <a:custGeom>
              <a:avLst/>
              <a:gdLst>
                <a:gd name="T0" fmla="*/ 0 w 484"/>
                <a:gd name="T1" fmla="*/ 48 h 172"/>
                <a:gd name="T2" fmla="*/ 1 w 484"/>
                <a:gd name="T3" fmla="*/ 51 h 172"/>
                <a:gd name="T4" fmla="*/ 3 w 484"/>
                <a:gd name="T5" fmla="*/ 53 h 172"/>
                <a:gd name="T6" fmla="*/ 6 w 484"/>
                <a:gd name="T7" fmla="*/ 54 h 172"/>
                <a:gd name="T8" fmla="*/ 10 w 484"/>
                <a:gd name="T9" fmla="*/ 55 h 172"/>
                <a:gd name="T10" fmla="*/ 17 w 484"/>
                <a:gd name="T11" fmla="*/ 56 h 172"/>
                <a:gd name="T12" fmla="*/ 24 w 484"/>
                <a:gd name="T13" fmla="*/ 56 h 172"/>
                <a:gd name="T14" fmla="*/ 32 w 484"/>
                <a:gd name="T15" fmla="*/ 54 h 172"/>
                <a:gd name="T16" fmla="*/ 45 w 484"/>
                <a:gd name="T17" fmla="*/ 51 h 172"/>
                <a:gd name="T18" fmla="*/ 61 w 484"/>
                <a:gd name="T19" fmla="*/ 44 h 172"/>
                <a:gd name="T20" fmla="*/ 78 w 484"/>
                <a:gd name="T21" fmla="*/ 37 h 172"/>
                <a:gd name="T22" fmla="*/ 93 w 484"/>
                <a:gd name="T23" fmla="*/ 33 h 172"/>
                <a:gd name="T24" fmla="*/ 114 w 484"/>
                <a:gd name="T25" fmla="*/ 28 h 172"/>
                <a:gd name="T26" fmla="*/ 130 w 484"/>
                <a:gd name="T27" fmla="*/ 24 h 172"/>
                <a:gd name="T28" fmla="*/ 141 w 484"/>
                <a:gd name="T29" fmla="*/ 21 h 172"/>
                <a:gd name="T30" fmla="*/ 150 w 484"/>
                <a:gd name="T31" fmla="*/ 17 h 172"/>
                <a:gd name="T32" fmla="*/ 154 w 484"/>
                <a:gd name="T33" fmla="*/ 14 h 172"/>
                <a:gd name="T34" fmla="*/ 156 w 484"/>
                <a:gd name="T35" fmla="*/ 11 h 172"/>
                <a:gd name="T36" fmla="*/ 146 w 484"/>
                <a:gd name="T37" fmla="*/ 8 h 172"/>
                <a:gd name="T38" fmla="*/ 126 w 484"/>
                <a:gd name="T39" fmla="*/ 5 h 172"/>
                <a:gd name="T40" fmla="*/ 107 w 484"/>
                <a:gd name="T41" fmla="*/ 2 h 172"/>
                <a:gd name="T42" fmla="*/ 88 w 484"/>
                <a:gd name="T43" fmla="*/ 0 h 172"/>
                <a:gd name="T44" fmla="*/ 73 w 484"/>
                <a:gd name="T45" fmla="*/ 0 h 172"/>
                <a:gd name="T46" fmla="*/ 66 w 484"/>
                <a:gd name="T47" fmla="*/ 1 h 172"/>
                <a:gd name="T48" fmla="*/ 60 w 484"/>
                <a:gd name="T49" fmla="*/ 3 h 172"/>
                <a:gd name="T50" fmla="*/ 57 w 484"/>
                <a:gd name="T51" fmla="*/ 2 h 172"/>
                <a:gd name="T52" fmla="*/ 55 w 484"/>
                <a:gd name="T53" fmla="*/ 1 h 172"/>
                <a:gd name="T54" fmla="*/ 54 w 484"/>
                <a:gd name="T55" fmla="*/ 3 h 172"/>
                <a:gd name="T56" fmla="*/ 52 w 484"/>
                <a:gd name="T57" fmla="*/ 8 h 172"/>
                <a:gd name="T58" fmla="*/ 50 w 484"/>
                <a:gd name="T59" fmla="*/ 12 h 172"/>
                <a:gd name="T60" fmla="*/ 47 w 484"/>
                <a:gd name="T61" fmla="*/ 15 h 172"/>
                <a:gd name="T62" fmla="*/ 41 w 484"/>
                <a:gd name="T63" fmla="*/ 19 h 172"/>
                <a:gd name="T64" fmla="*/ 31 w 484"/>
                <a:gd name="T65" fmla="*/ 22 h 172"/>
                <a:gd name="T66" fmla="*/ 21 w 484"/>
                <a:gd name="T67" fmla="*/ 25 h 172"/>
                <a:gd name="T68" fmla="*/ 12 w 484"/>
                <a:gd name="T69" fmla="*/ 29 h 172"/>
                <a:gd name="T70" fmla="*/ 6 w 484"/>
                <a:gd name="T71" fmla="*/ 32 h 172"/>
                <a:gd name="T72" fmla="*/ 3 w 484"/>
                <a:gd name="T73" fmla="*/ 35 h 172"/>
                <a:gd name="T74" fmla="*/ 1 w 484"/>
                <a:gd name="T75" fmla="*/ 39 h 172"/>
                <a:gd name="T76" fmla="*/ 0 w 484"/>
                <a:gd name="T77" fmla="*/ 4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6" name="Freeform 426">
              <a:extLst>
                <a:ext uri="{FF2B5EF4-FFF2-40B4-BE49-F238E27FC236}">
                  <a16:creationId xmlns:a16="http://schemas.microsoft.com/office/drawing/2014/main" id="{BE8AEF51-2012-42C0-9E8B-A4D88F4AD7C5}"/>
                </a:ext>
              </a:extLst>
            </p:cNvPr>
            <p:cNvSpPr>
              <a:spLocks/>
            </p:cNvSpPr>
            <p:nvPr/>
          </p:nvSpPr>
          <p:spPr bwMode="auto">
            <a:xfrm>
              <a:off x="1043" y="1255"/>
              <a:ext cx="221" cy="79"/>
            </a:xfrm>
            <a:custGeom>
              <a:avLst/>
              <a:gdLst>
                <a:gd name="T0" fmla="*/ 102 w 684"/>
                <a:gd name="T1" fmla="*/ 2 h 240"/>
                <a:gd name="T2" fmla="*/ 98 w 684"/>
                <a:gd name="T3" fmla="*/ 9 h 240"/>
                <a:gd name="T4" fmla="*/ 96 w 684"/>
                <a:gd name="T5" fmla="*/ 13 h 240"/>
                <a:gd name="T6" fmla="*/ 97 w 684"/>
                <a:gd name="T7" fmla="*/ 14 h 240"/>
                <a:gd name="T8" fmla="*/ 109 w 684"/>
                <a:gd name="T9" fmla="*/ 13 h 240"/>
                <a:gd name="T10" fmla="*/ 120 w 684"/>
                <a:gd name="T11" fmla="*/ 6 h 240"/>
                <a:gd name="T12" fmla="*/ 122 w 684"/>
                <a:gd name="T13" fmla="*/ 13 h 240"/>
                <a:gd name="T14" fmla="*/ 122 w 684"/>
                <a:gd name="T15" fmla="*/ 18 h 240"/>
                <a:gd name="T16" fmla="*/ 131 w 684"/>
                <a:gd name="T17" fmla="*/ 23 h 240"/>
                <a:gd name="T18" fmla="*/ 165 w 684"/>
                <a:gd name="T19" fmla="*/ 17 h 240"/>
                <a:gd name="T20" fmla="*/ 166 w 684"/>
                <a:gd name="T21" fmla="*/ 23 h 240"/>
                <a:gd name="T22" fmla="*/ 175 w 684"/>
                <a:gd name="T23" fmla="*/ 21 h 240"/>
                <a:gd name="T24" fmla="*/ 180 w 684"/>
                <a:gd name="T25" fmla="*/ 15 h 240"/>
                <a:gd name="T26" fmla="*/ 180 w 684"/>
                <a:gd name="T27" fmla="*/ 6 h 240"/>
                <a:gd name="T28" fmla="*/ 182 w 684"/>
                <a:gd name="T29" fmla="*/ 3 h 240"/>
                <a:gd name="T30" fmla="*/ 187 w 684"/>
                <a:gd name="T31" fmla="*/ 0 h 240"/>
                <a:gd name="T32" fmla="*/ 202 w 684"/>
                <a:gd name="T33" fmla="*/ 1 h 240"/>
                <a:gd name="T34" fmla="*/ 208 w 684"/>
                <a:gd name="T35" fmla="*/ 0 h 240"/>
                <a:gd name="T36" fmla="*/ 212 w 684"/>
                <a:gd name="T37" fmla="*/ 13 h 240"/>
                <a:gd name="T38" fmla="*/ 211 w 684"/>
                <a:gd name="T39" fmla="*/ 23 h 240"/>
                <a:gd name="T40" fmla="*/ 206 w 684"/>
                <a:gd name="T41" fmla="*/ 33 h 240"/>
                <a:gd name="T42" fmla="*/ 200 w 684"/>
                <a:gd name="T43" fmla="*/ 41 h 240"/>
                <a:gd name="T44" fmla="*/ 209 w 684"/>
                <a:gd name="T45" fmla="*/ 45 h 240"/>
                <a:gd name="T46" fmla="*/ 217 w 684"/>
                <a:gd name="T47" fmla="*/ 48 h 240"/>
                <a:gd name="T48" fmla="*/ 221 w 684"/>
                <a:gd name="T49" fmla="*/ 59 h 240"/>
                <a:gd name="T50" fmla="*/ 206 w 684"/>
                <a:gd name="T51" fmla="*/ 61 h 240"/>
                <a:gd name="T52" fmla="*/ 196 w 684"/>
                <a:gd name="T53" fmla="*/ 60 h 240"/>
                <a:gd name="T54" fmla="*/ 185 w 684"/>
                <a:gd name="T55" fmla="*/ 59 h 240"/>
                <a:gd name="T56" fmla="*/ 182 w 684"/>
                <a:gd name="T57" fmla="*/ 61 h 240"/>
                <a:gd name="T58" fmla="*/ 175 w 684"/>
                <a:gd name="T59" fmla="*/ 66 h 240"/>
                <a:gd name="T60" fmla="*/ 169 w 684"/>
                <a:gd name="T61" fmla="*/ 69 h 240"/>
                <a:gd name="T62" fmla="*/ 159 w 684"/>
                <a:gd name="T63" fmla="*/ 69 h 240"/>
                <a:gd name="T64" fmla="*/ 146 w 684"/>
                <a:gd name="T65" fmla="*/ 67 h 240"/>
                <a:gd name="T66" fmla="*/ 136 w 684"/>
                <a:gd name="T67" fmla="*/ 65 h 240"/>
                <a:gd name="T68" fmla="*/ 109 w 684"/>
                <a:gd name="T69" fmla="*/ 69 h 240"/>
                <a:gd name="T70" fmla="*/ 75 w 684"/>
                <a:gd name="T71" fmla="*/ 76 h 240"/>
                <a:gd name="T72" fmla="*/ 55 w 684"/>
                <a:gd name="T73" fmla="*/ 78 h 240"/>
                <a:gd name="T74" fmla="*/ 40 w 684"/>
                <a:gd name="T75" fmla="*/ 78 h 240"/>
                <a:gd name="T76" fmla="*/ 32 w 684"/>
                <a:gd name="T77" fmla="*/ 75 h 240"/>
                <a:gd name="T78" fmla="*/ 22 w 684"/>
                <a:gd name="T79" fmla="*/ 68 h 240"/>
                <a:gd name="T80" fmla="*/ 9 w 684"/>
                <a:gd name="T81" fmla="*/ 65 h 240"/>
                <a:gd name="T82" fmla="*/ 0 w 684"/>
                <a:gd name="T83" fmla="*/ 57 h 240"/>
                <a:gd name="T84" fmla="*/ 21 w 684"/>
                <a:gd name="T85" fmla="*/ 52 h 240"/>
                <a:gd name="T86" fmla="*/ 32 w 684"/>
                <a:gd name="T87" fmla="*/ 51 h 240"/>
                <a:gd name="T88" fmla="*/ 50 w 684"/>
                <a:gd name="T89" fmla="*/ 53 h 240"/>
                <a:gd name="T90" fmla="*/ 65 w 684"/>
                <a:gd name="T91" fmla="*/ 54 h 240"/>
                <a:gd name="T92" fmla="*/ 72 w 684"/>
                <a:gd name="T93" fmla="*/ 53 h 240"/>
                <a:gd name="T94" fmla="*/ 8 w 684"/>
                <a:gd name="T95" fmla="*/ 45 h 240"/>
                <a:gd name="T96" fmla="*/ 17 w 684"/>
                <a:gd name="T97" fmla="*/ 42 h 240"/>
                <a:gd name="T98" fmla="*/ 35 w 684"/>
                <a:gd name="T99" fmla="*/ 39 h 240"/>
                <a:gd name="T100" fmla="*/ 53 w 684"/>
                <a:gd name="T101" fmla="*/ 36 h 240"/>
                <a:gd name="T102" fmla="*/ 60 w 684"/>
                <a:gd name="T103" fmla="*/ 33 h 240"/>
                <a:gd name="T104" fmla="*/ 54 w 684"/>
                <a:gd name="T105" fmla="*/ 31 h 240"/>
                <a:gd name="T106" fmla="*/ 40 w 684"/>
                <a:gd name="T107" fmla="*/ 32 h 240"/>
                <a:gd name="T108" fmla="*/ 23 w 684"/>
                <a:gd name="T109" fmla="*/ 36 h 240"/>
                <a:gd name="T110" fmla="*/ 17 w 684"/>
                <a:gd name="T111" fmla="*/ 35 h 240"/>
                <a:gd name="T112" fmla="*/ 18 w 684"/>
                <a:gd name="T113" fmla="*/ 30 h 240"/>
                <a:gd name="T114" fmla="*/ 17 w 684"/>
                <a:gd name="T115" fmla="*/ 27 h 240"/>
                <a:gd name="T116" fmla="*/ 19 w 684"/>
                <a:gd name="T117" fmla="*/ 26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7" name="Freeform 427">
              <a:extLst>
                <a:ext uri="{FF2B5EF4-FFF2-40B4-BE49-F238E27FC236}">
                  <a16:creationId xmlns:a16="http://schemas.microsoft.com/office/drawing/2014/main" id="{9C065716-FC82-469B-98FB-9EE649755B69}"/>
                </a:ext>
              </a:extLst>
            </p:cNvPr>
            <p:cNvSpPr>
              <a:spLocks/>
            </p:cNvSpPr>
            <p:nvPr/>
          </p:nvSpPr>
          <p:spPr bwMode="auto">
            <a:xfrm>
              <a:off x="1645" y="1643"/>
              <a:ext cx="108" cy="93"/>
            </a:xfrm>
            <a:custGeom>
              <a:avLst/>
              <a:gdLst>
                <a:gd name="T0" fmla="*/ 59 w 332"/>
                <a:gd name="T1" fmla="*/ 12 h 287"/>
                <a:gd name="T2" fmla="*/ 66 w 332"/>
                <a:gd name="T3" fmla="*/ 8 h 287"/>
                <a:gd name="T4" fmla="*/ 74 w 332"/>
                <a:gd name="T5" fmla="*/ 2 h 287"/>
                <a:gd name="T6" fmla="*/ 78 w 332"/>
                <a:gd name="T7" fmla="*/ 0 h 287"/>
                <a:gd name="T8" fmla="*/ 80 w 332"/>
                <a:gd name="T9" fmla="*/ 0 h 287"/>
                <a:gd name="T10" fmla="*/ 80 w 332"/>
                <a:gd name="T11" fmla="*/ 4 h 287"/>
                <a:gd name="T12" fmla="*/ 76 w 332"/>
                <a:gd name="T13" fmla="*/ 11 h 287"/>
                <a:gd name="T14" fmla="*/ 71 w 332"/>
                <a:gd name="T15" fmla="*/ 18 h 287"/>
                <a:gd name="T16" fmla="*/ 66 w 332"/>
                <a:gd name="T17" fmla="*/ 22 h 287"/>
                <a:gd name="T18" fmla="*/ 62 w 332"/>
                <a:gd name="T19" fmla="*/ 23 h 287"/>
                <a:gd name="T20" fmla="*/ 62 w 332"/>
                <a:gd name="T21" fmla="*/ 24 h 287"/>
                <a:gd name="T22" fmla="*/ 65 w 332"/>
                <a:gd name="T23" fmla="*/ 24 h 287"/>
                <a:gd name="T24" fmla="*/ 70 w 332"/>
                <a:gd name="T25" fmla="*/ 23 h 287"/>
                <a:gd name="T26" fmla="*/ 73 w 332"/>
                <a:gd name="T27" fmla="*/ 25 h 287"/>
                <a:gd name="T28" fmla="*/ 71 w 332"/>
                <a:gd name="T29" fmla="*/ 29 h 287"/>
                <a:gd name="T30" fmla="*/ 70 w 332"/>
                <a:gd name="T31" fmla="*/ 31 h 287"/>
                <a:gd name="T32" fmla="*/ 71 w 332"/>
                <a:gd name="T33" fmla="*/ 34 h 287"/>
                <a:gd name="T34" fmla="*/ 81 w 332"/>
                <a:gd name="T35" fmla="*/ 37 h 287"/>
                <a:gd name="T36" fmla="*/ 100 w 332"/>
                <a:gd name="T37" fmla="*/ 40 h 287"/>
                <a:gd name="T38" fmla="*/ 105 w 332"/>
                <a:gd name="T39" fmla="*/ 42 h 287"/>
                <a:gd name="T40" fmla="*/ 102 w 332"/>
                <a:gd name="T41" fmla="*/ 45 h 287"/>
                <a:gd name="T42" fmla="*/ 99 w 332"/>
                <a:gd name="T43" fmla="*/ 48 h 287"/>
                <a:gd name="T44" fmla="*/ 97 w 332"/>
                <a:gd name="T45" fmla="*/ 50 h 287"/>
                <a:gd name="T46" fmla="*/ 98 w 332"/>
                <a:gd name="T47" fmla="*/ 52 h 287"/>
                <a:gd name="T48" fmla="*/ 100 w 332"/>
                <a:gd name="T49" fmla="*/ 54 h 287"/>
                <a:gd name="T50" fmla="*/ 104 w 332"/>
                <a:gd name="T51" fmla="*/ 57 h 287"/>
                <a:gd name="T52" fmla="*/ 107 w 332"/>
                <a:gd name="T53" fmla="*/ 60 h 287"/>
                <a:gd name="T54" fmla="*/ 94 w 332"/>
                <a:gd name="T55" fmla="*/ 68 h 287"/>
                <a:gd name="T56" fmla="*/ 78 w 332"/>
                <a:gd name="T57" fmla="*/ 78 h 287"/>
                <a:gd name="T58" fmla="*/ 67 w 332"/>
                <a:gd name="T59" fmla="*/ 87 h 287"/>
                <a:gd name="T60" fmla="*/ 56 w 332"/>
                <a:gd name="T61" fmla="*/ 79 h 287"/>
                <a:gd name="T62" fmla="*/ 59 w 332"/>
                <a:gd name="T63" fmla="*/ 79 h 287"/>
                <a:gd name="T64" fmla="*/ 61 w 332"/>
                <a:gd name="T65" fmla="*/ 78 h 287"/>
                <a:gd name="T66" fmla="*/ 65 w 332"/>
                <a:gd name="T67" fmla="*/ 75 h 287"/>
                <a:gd name="T68" fmla="*/ 48 w 332"/>
                <a:gd name="T69" fmla="*/ 75 h 287"/>
                <a:gd name="T70" fmla="*/ 33 w 332"/>
                <a:gd name="T71" fmla="*/ 75 h 287"/>
                <a:gd name="T72" fmla="*/ 19 w 332"/>
                <a:gd name="T73" fmla="*/ 75 h 287"/>
                <a:gd name="T74" fmla="*/ 9 w 332"/>
                <a:gd name="T75" fmla="*/ 75 h 287"/>
                <a:gd name="T76" fmla="*/ 4 w 332"/>
                <a:gd name="T77" fmla="*/ 74 h 287"/>
                <a:gd name="T78" fmla="*/ 1 w 332"/>
                <a:gd name="T79" fmla="*/ 72 h 287"/>
                <a:gd name="T80" fmla="*/ 0 w 332"/>
                <a:gd name="T81" fmla="*/ 69 h 287"/>
                <a:gd name="T82" fmla="*/ 1 w 332"/>
                <a:gd name="T83" fmla="*/ 66 h 287"/>
                <a:gd name="T84" fmla="*/ 4 w 332"/>
                <a:gd name="T85" fmla="*/ 64 h 287"/>
                <a:gd name="T86" fmla="*/ 13 w 332"/>
                <a:gd name="T87" fmla="*/ 58 h 287"/>
                <a:gd name="T88" fmla="*/ 24 w 332"/>
                <a:gd name="T89" fmla="*/ 52 h 287"/>
                <a:gd name="T90" fmla="*/ 28 w 332"/>
                <a:gd name="T91" fmla="*/ 49 h 287"/>
                <a:gd name="T92" fmla="*/ 30 w 332"/>
                <a:gd name="T93" fmla="*/ 47 h 287"/>
                <a:gd name="T94" fmla="*/ 34 w 332"/>
                <a:gd name="T95" fmla="*/ 42 h 287"/>
                <a:gd name="T96" fmla="*/ 38 w 332"/>
                <a:gd name="T97" fmla="*/ 37 h 287"/>
                <a:gd name="T98" fmla="*/ 42 w 332"/>
                <a:gd name="T99" fmla="*/ 26 h 287"/>
                <a:gd name="T100" fmla="*/ 45 w 332"/>
                <a:gd name="T101" fmla="*/ 21 h 287"/>
                <a:gd name="T102" fmla="*/ 48 w 332"/>
                <a:gd name="T103" fmla="*/ 17 h 287"/>
                <a:gd name="T104" fmla="*/ 51 w 332"/>
                <a:gd name="T105" fmla="*/ 14 h 287"/>
                <a:gd name="T106" fmla="*/ 56 w 332"/>
                <a:gd name="T107" fmla="*/ 13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8" name="Freeform 428">
              <a:extLst>
                <a:ext uri="{FF2B5EF4-FFF2-40B4-BE49-F238E27FC236}">
                  <a16:creationId xmlns:a16="http://schemas.microsoft.com/office/drawing/2014/main" id="{03465B46-213F-4D8F-B0B5-CF9BCA647E3C}"/>
                </a:ext>
              </a:extLst>
            </p:cNvPr>
            <p:cNvSpPr>
              <a:spLocks/>
            </p:cNvSpPr>
            <p:nvPr/>
          </p:nvSpPr>
          <p:spPr bwMode="auto">
            <a:xfrm>
              <a:off x="1102" y="1190"/>
              <a:ext cx="111" cy="27"/>
            </a:xfrm>
            <a:custGeom>
              <a:avLst/>
              <a:gdLst>
                <a:gd name="T0" fmla="*/ 34 w 345"/>
                <a:gd name="T1" fmla="*/ 27 h 86"/>
                <a:gd name="T2" fmla="*/ 38 w 345"/>
                <a:gd name="T3" fmla="*/ 25 h 86"/>
                <a:gd name="T4" fmla="*/ 43 w 345"/>
                <a:gd name="T5" fmla="*/ 24 h 86"/>
                <a:gd name="T6" fmla="*/ 48 w 345"/>
                <a:gd name="T7" fmla="*/ 23 h 86"/>
                <a:gd name="T8" fmla="*/ 53 w 345"/>
                <a:gd name="T9" fmla="*/ 22 h 86"/>
                <a:gd name="T10" fmla="*/ 63 w 345"/>
                <a:gd name="T11" fmla="*/ 20 h 86"/>
                <a:gd name="T12" fmla="*/ 74 w 345"/>
                <a:gd name="T13" fmla="*/ 18 h 86"/>
                <a:gd name="T14" fmla="*/ 79 w 345"/>
                <a:gd name="T15" fmla="*/ 17 h 86"/>
                <a:gd name="T16" fmla="*/ 85 w 345"/>
                <a:gd name="T17" fmla="*/ 16 h 86"/>
                <a:gd name="T18" fmla="*/ 90 w 345"/>
                <a:gd name="T19" fmla="*/ 14 h 86"/>
                <a:gd name="T20" fmla="*/ 95 w 345"/>
                <a:gd name="T21" fmla="*/ 13 h 86"/>
                <a:gd name="T22" fmla="*/ 99 w 345"/>
                <a:gd name="T23" fmla="*/ 11 h 86"/>
                <a:gd name="T24" fmla="*/ 104 w 345"/>
                <a:gd name="T25" fmla="*/ 9 h 86"/>
                <a:gd name="T26" fmla="*/ 107 w 345"/>
                <a:gd name="T27" fmla="*/ 7 h 86"/>
                <a:gd name="T28" fmla="*/ 111 w 345"/>
                <a:gd name="T29" fmla="*/ 4 h 86"/>
                <a:gd name="T30" fmla="*/ 108 w 345"/>
                <a:gd name="T31" fmla="*/ 4 h 86"/>
                <a:gd name="T32" fmla="*/ 105 w 345"/>
                <a:gd name="T33" fmla="*/ 3 h 86"/>
                <a:gd name="T34" fmla="*/ 102 w 345"/>
                <a:gd name="T35" fmla="*/ 3 h 86"/>
                <a:gd name="T36" fmla="*/ 99 w 345"/>
                <a:gd name="T37" fmla="*/ 2 h 86"/>
                <a:gd name="T38" fmla="*/ 97 w 345"/>
                <a:gd name="T39" fmla="*/ 1 h 86"/>
                <a:gd name="T40" fmla="*/ 94 w 345"/>
                <a:gd name="T41" fmla="*/ 1 h 86"/>
                <a:gd name="T42" fmla="*/ 90 w 345"/>
                <a:gd name="T43" fmla="*/ 0 h 86"/>
                <a:gd name="T44" fmla="*/ 88 w 345"/>
                <a:gd name="T45" fmla="*/ 0 h 86"/>
                <a:gd name="T46" fmla="*/ 83 w 345"/>
                <a:gd name="T47" fmla="*/ 0 h 86"/>
                <a:gd name="T48" fmla="*/ 79 w 345"/>
                <a:gd name="T49" fmla="*/ 1 h 86"/>
                <a:gd name="T50" fmla="*/ 73 w 345"/>
                <a:gd name="T51" fmla="*/ 2 h 86"/>
                <a:gd name="T52" fmla="*/ 67 w 345"/>
                <a:gd name="T53" fmla="*/ 3 h 86"/>
                <a:gd name="T54" fmla="*/ 54 w 345"/>
                <a:gd name="T55" fmla="*/ 6 h 86"/>
                <a:gd name="T56" fmla="*/ 41 w 345"/>
                <a:gd name="T57" fmla="*/ 9 h 86"/>
                <a:gd name="T58" fmla="*/ 33 w 345"/>
                <a:gd name="T59" fmla="*/ 11 h 86"/>
                <a:gd name="T60" fmla="*/ 27 w 345"/>
                <a:gd name="T61" fmla="*/ 13 h 86"/>
                <a:gd name="T62" fmla="*/ 21 w 345"/>
                <a:gd name="T63" fmla="*/ 16 h 86"/>
                <a:gd name="T64" fmla="*/ 15 w 345"/>
                <a:gd name="T65" fmla="*/ 18 h 86"/>
                <a:gd name="T66" fmla="*/ 10 w 345"/>
                <a:gd name="T67" fmla="*/ 20 h 86"/>
                <a:gd name="T68" fmla="*/ 6 w 345"/>
                <a:gd name="T69" fmla="*/ 23 h 86"/>
                <a:gd name="T70" fmla="*/ 3 w 345"/>
                <a:gd name="T71" fmla="*/ 25 h 86"/>
                <a:gd name="T72" fmla="*/ 0 w 345"/>
                <a:gd name="T73" fmla="*/ 27 h 86"/>
                <a:gd name="T74" fmla="*/ 34 w 345"/>
                <a:gd name="T75" fmla="*/ 2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9" name="Freeform 429">
              <a:extLst>
                <a:ext uri="{FF2B5EF4-FFF2-40B4-BE49-F238E27FC236}">
                  <a16:creationId xmlns:a16="http://schemas.microsoft.com/office/drawing/2014/main" id="{D2A23FCE-919E-4A47-ACFF-B82DBF4432CB}"/>
                </a:ext>
              </a:extLst>
            </p:cNvPr>
            <p:cNvSpPr>
              <a:spLocks/>
            </p:cNvSpPr>
            <p:nvPr/>
          </p:nvSpPr>
          <p:spPr bwMode="auto">
            <a:xfrm>
              <a:off x="1158" y="1199"/>
              <a:ext cx="149" cy="43"/>
            </a:xfrm>
            <a:custGeom>
              <a:avLst/>
              <a:gdLst>
                <a:gd name="T0" fmla="*/ 6 w 464"/>
                <a:gd name="T1" fmla="*/ 28 h 130"/>
                <a:gd name="T2" fmla="*/ 25 w 464"/>
                <a:gd name="T3" fmla="*/ 27 h 130"/>
                <a:gd name="T4" fmla="*/ 33 w 464"/>
                <a:gd name="T5" fmla="*/ 27 h 130"/>
                <a:gd name="T6" fmla="*/ 30 w 464"/>
                <a:gd name="T7" fmla="*/ 29 h 130"/>
                <a:gd name="T8" fmla="*/ 26 w 464"/>
                <a:gd name="T9" fmla="*/ 33 h 130"/>
                <a:gd name="T10" fmla="*/ 23 w 464"/>
                <a:gd name="T11" fmla="*/ 37 h 130"/>
                <a:gd name="T12" fmla="*/ 23 w 464"/>
                <a:gd name="T13" fmla="*/ 39 h 130"/>
                <a:gd name="T14" fmla="*/ 25 w 464"/>
                <a:gd name="T15" fmla="*/ 41 h 130"/>
                <a:gd name="T16" fmla="*/ 30 w 464"/>
                <a:gd name="T17" fmla="*/ 43 h 130"/>
                <a:gd name="T18" fmla="*/ 35 w 464"/>
                <a:gd name="T19" fmla="*/ 43 h 130"/>
                <a:gd name="T20" fmla="*/ 41 w 464"/>
                <a:gd name="T21" fmla="*/ 42 h 130"/>
                <a:gd name="T22" fmla="*/ 50 w 464"/>
                <a:gd name="T23" fmla="*/ 39 h 130"/>
                <a:gd name="T24" fmla="*/ 63 w 464"/>
                <a:gd name="T25" fmla="*/ 36 h 130"/>
                <a:gd name="T26" fmla="*/ 73 w 464"/>
                <a:gd name="T27" fmla="*/ 33 h 130"/>
                <a:gd name="T28" fmla="*/ 80 w 464"/>
                <a:gd name="T29" fmla="*/ 33 h 130"/>
                <a:gd name="T30" fmla="*/ 85 w 464"/>
                <a:gd name="T31" fmla="*/ 33 h 130"/>
                <a:gd name="T32" fmla="*/ 98 w 464"/>
                <a:gd name="T33" fmla="*/ 33 h 130"/>
                <a:gd name="T34" fmla="*/ 107 w 464"/>
                <a:gd name="T35" fmla="*/ 32 h 130"/>
                <a:gd name="T36" fmla="*/ 121 w 464"/>
                <a:gd name="T37" fmla="*/ 31 h 130"/>
                <a:gd name="T38" fmla="*/ 133 w 464"/>
                <a:gd name="T39" fmla="*/ 27 h 130"/>
                <a:gd name="T40" fmla="*/ 144 w 464"/>
                <a:gd name="T41" fmla="*/ 22 h 130"/>
                <a:gd name="T42" fmla="*/ 146 w 464"/>
                <a:gd name="T43" fmla="*/ 17 h 130"/>
                <a:gd name="T44" fmla="*/ 141 w 464"/>
                <a:gd name="T45" fmla="*/ 16 h 130"/>
                <a:gd name="T46" fmla="*/ 133 w 464"/>
                <a:gd name="T47" fmla="*/ 16 h 130"/>
                <a:gd name="T48" fmla="*/ 127 w 464"/>
                <a:gd name="T49" fmla="*/ 15 h 130"/>
                <a:gd name="T50" fmla="*/ 130 w 464"/>
                <a:gd name="T51" fmla="*/ 12 h 130"/>
                <a:gd name="T52" fmla="*/ 133 w 464"/>
                <a:gd name="T53" fmla="*/ 7 h 130"/>
                <a:gd name="T54" fmla="*/ 134 w 464"/>
                <a:gd name="T55" fmla="*/ 2 h 130"/>
                <a:gd name="T56" fmla="*/ 121 w 464"/>
                <a:gd name="T57" fmla="*/ 0 h 130"/>
                <a:gd name="T58" fmla="*/ 116 w 464"/>
                <a:gd name="T59" fmla="*/ 6 h 130"/>
                <a:gd name="T60" fmla="*/ 110 w 464"/>
                <a:gd name="T61" fmla="*/ 14 h 130"/>
                <a:gd name="T62" fmla="*/ 104 w 464"/>
                <a:gd name="T63" fmla="*/ 20 h 130"/>
                <a:gd name="T64" fmla="*/ 100 w 464"/>
                <a:gd name="T65" fmla="*/ 22 h 130"/>
                <a:gd name="T66" fmla="*/ 96 w 464"/>
                <a:gd name="T67" fmla="*/ 22 h 130"/>
                <a:gd name="T68" fmla="*/ 89 w 464"/>
                <a:gd name="T69" fmla="*/ 22 h 130"/>
                <a:gd name="T70" fmla="*/ 84 w 464"/>
                <a:gd name="T71" fmla="*/ 21 h 130"/>
                <a:gd name="T72" fmla="*/ 77 w 464"/>
                <a:gd name="T73" fmla="*/ 18 h 130"/>
                <a:gd name="T74" fmla="*/ 66 w 464"/>
                <a:gd name="T75" fmla="*/ 10 h 130"/>
                <a:gd name="T76" fmla="*/ 58 w 464"/>
                <a:gd name="T77" fmla="*/ 10 h 130"/>
                <a:gd name="T78" fmla="*/ 48 w 464"/>
                <a:gd name="T79" fmla="*/ 10 h 130"/>
                <a:gd name="T80" fmla="*/ 38 w 464"/>
                <a:gd name="T81" fmla="*/ 12 h 130"/>
                <a:gd name="T82" fmla="*/ 27 w 464"/>
                <a:gd name="T83" fmla="*/ 15 h 130"/>
                <a:gd name="T84" fmla="*/ 17 w 464"/>
                <a:gd name="T85" fmla="*/ 18 h 130"/>
                <a:gd name="T86" fmla="*/ 9 w 464"/>
                <a:gd name="T87" fmla="*/ 22 h 130"/>
                <a:gd name="T88" fmla="*/ 3 w 464"/>
                <a:gd name="T89" fmla="*/ 25 h 130"/>
                <a:gd name="T90" fmla="*/ 0 w 464"/>
                <a:gd name="T91" fmla="*/ 28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0" name="Freeform 430">
              <a:extLst>
                <a:ext uri="{FF2B5EF4-FFF2-40B4-BE49-F238E27FC236}">
                  <a16:creationId xmlns:a16="http://schemas.microsoft.com/office/drawing/2014/main" id="{8C2C4C3B-34D2-4D8B-A5CC-BFBBE9773030}"/>
                </a:ext>
              </a:extLst>
            </p:cNvPr>
            <p:cNvSpPr>
              <a:spLocks/>
            </p:cNvSpPr>
            <p:nvPr/>
          </p:nvSpPr>
          <p:spPr bwMode="auto">
            <a:xfrm>
              <a:off x="1472" y="1205"/>
              <a:ext cx="153" cy="31"/>
            </a:xfrm>
            <a:custGeom>
              <a:avLst/>
              <a:gdLst>
                <a:gd name="T0" fmla="*/ 20 w 472"/>
                <a:gd name="T1" fmla="*/ 0 h 92"/>
                <a:gd name="T2" fmla="*/ 14 w 472"/>
                <a:gd name="T3" fmla="*/ 0 h 92"/>
                <a:gd name="T4" fmla="*/ 8 w 472"/>
                <a:gd name="T5" fmla="*/ 0 h 92"/>
                <a:gd name="T6" fmla="*/ 4 w 472"/>
                <a:gd name="T7" fmla="*/ 1 h 92"/>
                <a:gd name="T8" fmla="*/ 2 w 472"/>
                <a:gd name="T9" fmla="*/ 3 h 92"/>
                <a:gd name="T10" fmla="*/ 2 w 472"/>
                <a:gd name="T11" fmla="*/ 5 h 92"/>
                <a:gd name="T12" fmla="*/ 3 w 472"/>
                <a:gd name="T13" fmla="*/ 8 h 92"/>
                <a:gd name="T14" fmla="*/ 5 w 472"/>
                <a:gd name="T15" fmla="*/ 11 h 92"/>
                <a:gd name="T16" fmla="*/ 5 w 472"/>
                <a:gd name="T17" fmla="*/ 14 h 92"/>
                <a:gd name="T18" fmla="*/ 1 w 472"/>
                <a:gd name="T19" fmla="*/ 17 h 92"/>
                <a:gd name="T20" fmla="*/ 0 w 472"/>
                <a:gd name="T21" fmla="*/ 19 h 92"/>
                <a:gd name="T22" fmla="*/ 1 w 472"/>
                <a:gd name="T23" fmla="*/ 22 h 92"/>
                <a:gd name="T24" fmla="*/ 5 w 472"/>
                <a:gd name="T25" fmla="*/ 23 h 92"/>
                <a:gd name="T26" fmla="*/ 16 w 472"/>
                <a:gd name="T27" fmla="*/ 26 h 92"/>
                <a:gd name="T28" fmla="*/ 35 w 472"/>
                <a:gd name="T29" fmla="*/ 29 h 92"/>
                <a:gd name="T30" fmla="*/ 54 w 472"/>
                <a:gd name="T31" fmla="*/ 31 h 92"/>
                <a:gd name="T32" fmla="*/ 118 w 472"/>
                <a:gd name="T33" fmla="*/ 31 h 92"/>
                <a:gd name="T34" fmla="*/ 121 w 472"/>
                <a:gd name="T35" fmla="*/ 27 h 92"/>
                <a:gd name="T36" fmla="*/ 125 w 472"/>
                <a:gd name="T37" fmla="*/ 25 h 92"/>
                <a:gd name="T38" fmla="*/ 129 w 472"/>
                <a:gd name="T39" fmla="*/ 25 h 92"/>
                <a:gd name="T40" fmla="*/ 133 w 472"/>
                <a:gd name="T41" fmla="*/ 25 h 92"/>
                <a:gd name="T42" fmla="*/ 143 w 472"/>
                <a:gd name="T43" fmla="*/ 26 h 92"/>
                <a:gd name="T44" fmla="*/ 148 w 472"/>
                <a:gd name="T45" fmla="*/ 26 h 92"/>
                <a:gd name="T46" fmla="*/ 153 w 472"/>
                <a:gd name="T47" fmla="*/ 25 h 92"/>
                <a:gd name="T48" fmla="*/ 151 w 472"/>
                <a:gd name="T49" fmla="*/ 11 h 92"/>
                <a:gd name="T50" fmla="*/ 147 w 472"/>
                <a:gd name="T51" fmla="*/ 9 h 92"/>
                <a:gd name="T52" fmla="*/ 144 w 472"/>
                <a:gd name="T53" fmla="*/ 6 h 92"/>
                <a:gd name="T54" fmla="*/ 140 w 472"/>
                <a:gd name="T55" fmla="*/ 4 h 92"/>
                <a:gd name="T56" fmla="*/ 135 w 472"/>
                <a:gd name="T57" fmla="*/ 4 h 92"/>
                <a:gd name="T58" fmla="*/ 128 w 472"/>
                <a:gd name="T59" fmla="*/ 5 h 92"/>
                <a:gd name="T60" fmla="*/ 119 w 472"/>
                <a:gd name="T61" fmla="*/ 7 h 92"/>
                <a:gd name="T62" fmla="*/ 106 w 472"/>
                <a:gd name="T63" fmla="*/ 11 h 92"/>
                <a:gd name="T64" fmla="*/ 97 w 472"/>
                <a:gd name="T65" fmla="*/ 13 h 92"/>
                <a:gd name="T66" fmla="*/ 89 w 472"/>
                <a:gd name="T67" fmla="*/ 14 h 92"/>
                <a:gd name="T68" fmla="*/ 77 w 472"/>
                <a:gd name="T69" fmla="*/ 14 h 92"/>
                <a:gd name="T70" fmla="*/ 62 w 472"/>
                <a:gd name="T71" fmla="*/ 14 h 92"/>
                <a:gd name="T72" fmla="*/ 51 w 472"/>
                <a:gd name="T73" fmla="*/ 14 h 92"/>
                <a:gd name="T74" fmla="*/ 39 w 472"/>
                <a:gd name="T75" fmla="*/ 14 h 92"/>
                <a:gd name="T76" fmla="*/ 29 w 472"/>
                <a:gd name="T77" fmla="*/ 14 h 92"/>
                <a:gd name="T78" fmla="*/ 25 w 472"/>
                <a:gd name="T79" fmla="*/ 12 h 92"/>
                <a:gd name="T80" fmla="*/ 23 w 472"/>
                <a:gd name="T81" fmla="*/ 9 h 92"/>
                <a:gd name="T82" fmla="*/ 22 w 472"/>
                <a:gd name="T83" fmla="*/ 6 h 92"/>
                <a:gd name="T84" fmla="*/ 22 w 472"/>
                <a:gd name="T85" fmla="*/ 3 h 92"/>
                <a:gd name="T86" fmla="*/ 24 w 472"/>
                <a:gd name="T87" fmla="*/ 1 h 92"/>
                <a:gd name="T88" fmla="*/ 24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1" name="Freeform 431">
              <a:extLst>
                <a:ext uri="{FF2B5EF4-FFF2-40B4-BE49-F238E27FC236}">
                  <a16:creationId xmlns:a16="http://schemas.microsoft.com/office/drawing/2014/main" id="{3D19DE5A-16EC-428C-ABA2-8962448E0917}"/>
                </a:ext>
              </a:extLst>
            </p:cNvPr>
            <p:cNvSpPr>
              <a:spLocks/>
            </p:cNvSpPr>
            <p:nvPr/>
          </p:nvSpPr>
          <p:spPr bwMode="auto">
            <a:xfrm>
              <a:off x="1513" y="1136"/>
              <a:ext cx="106" cy="45"/>
            </a:xfrm>
            <a:custGeom>
              <a:avLst/>
              <a:gdLst>
                <a:gd name="T0" fmla="*/ 47 w 326"/>
                <a:gd name="T1" fmla="*/ 36 h 135"/>
                <a:gd name="T2" fmla="*/ 66 w 326"/>
                <a:gd name="T3" fmla="*/ 32 h 135"/>
                <a:gd name="T4" fmla="*/ 85 w 326"/>
                <a:gd name="T5" fmla="*/ 28 h 135"/>
                <a:gd name="T6" fmla="*/ 98 w 326"/>
                <a:gd name="T7" fmla="*/ 25 h 135"/>
                <a:gd name="T8" fmla="*/ 103 w 326"/>
                <a:gd name="T9" fmla="*/ 22 h 135"/>
                <a:gd name="T10" fmla="*/ 105 w 326"/>
                <a:gd name="T11" fmla="*/ 19 h 135"/>
                <a:gd name="T12" fmla="*/ 101 w 326"/>
                <a:gd name="T13" fmla="*/ 16 h 135"/>
                <a:gd name="T14" fmla="*/ 98 w 326"/>
                <a:gd name="T15" fmla="*/ 14 h 135"/>
                <a:gd name="T16" fmla="*/ 93 w 326"/>
                <a:gd name="T17" fmla="*/ 12 h 135"/>
                <a:gd name="T18" fmla="*/ 86 w 326"/>
                <a:gd name="T19" fmla="*/ 11 h 135"/>
                <a:gd name="T20" fmla="*/ 75 w 326"/>
                <a:gd name="T21" fmla="*/ 10 h 135"/>
                <a:gd name="T22" fmla="*/ 68 w 326"/>
                <a:gd name="T23" fmla="*/ 10 h 135"/>
                <a:gd name="T24" fmla="*/ 66 w 326"/>
                <a:gd name="T25" fmla="*/ 8 h 135"/>
                <a:gd name="T26" fmla="*/ 64 w 326"/>
                <a:gd name="T27" fmla="*/ 6 h 135"/>
                <a:gd name="T28" fmla="*/ 62 w 326"/>
                <a:gd name="T29" fmla="*/ 3 h 135"/>
                <a:gd name="T30" fmla="*/ 59 w 326"/>
                <a:gd name="T31" fmla="*/ 2 h 135"/>
                <a:gd name="T32" fmla="*/ 53 w 326"/>
                <a:gd name="T33" fmla="*/ 0 h 135"/>
                <a:gd name="T34" fmla="*/ 44 w 326"/>
                <a:gd name="T35" fmla="*/ 0 h 135"/>
                <a:gd name="T36" fmla="*/ 28 w 326"/>
                <a:gd name="T37" fmla="*/ 3 h 135"/>
                <a:gd name="T38" fmla="*/ 16 w 326"/>
                <a:gd name="T39" fmla="*/ 6 h 135"/>
                <a:gd name="T40" fmla="*/ 9 w 326"/>
                <a:gd name="T41" fmla="*/ 9 h 135"/>
                <a:gd name="T42" fmla="*/ 4 w 326"/>
                <a:gd name="T43" fmla="*/ 12 h 135"/>
                <a:gd name="T44" fmla="*/ 1 w 326"/>
                <a:gd name="T45" fmla="*/ 15 h 135"/>
                <a:gd name="T46" fmla="*/ 0 w 326"/>
                <a:gd name="T47" fmla="*/ 17 h 135"/>
                <a:gd name="T48" fmla="*/ 11 w 326"/>
                <a:gd name="T49" fmla="*/ 25 h 135"/>
                <a:gd name="T50" fmla="*/ 18 w 326"/>
                <a:gd name="T51" fmla="*/ 27 h 135"/>
                <a:gd name="T52" fmla="*/ 13 w 326"/>
                <a:gd name="T53" fmla="*/ 30 h 135"/>
                <a:gd name="T54" fmla="*/ 12 w 326"/>
                <a:gd name="T55" fmla="*/ 33 h 135"/>
                <a:gd name="T56" fmla="*/ 14 w 326"/>
                <a:gd name="T57" fmla="*/ 38 h 135"/>
                <a:gd name="T58" fmla="*/ 16 w 326"/>
                <a:gd name="T59" fmla="*/ 43 h 135"/>
                <a:gd name="T60" fmla="*/ 18 w 326"/>
                <a:gd name="T61" fmla="*/ 45 h 135"/>
                <a:gd name="T62" fmla="*/ 22 w 326"/>
                <a:gd name="T63" fmla="*/ 45 h 135"/>
                <a:gd name="T64" fmla="*/ 28 w 326"/>
                <a:gd name="T65" fmla="*/ 44 h 135"/>
                <a:gd name="T66" fmla="*/ 33 w 326"/>
                <a:gd name="T67" fmla="*/ 42 h 135"/>
                <a:gd name="T68" fmla="*/ 38 w 326"/>
                <a:gd name="T69" fmla="*/ 41 h 135"/>
                <a:gd name="T70" fmla="*/ 39 w 326"/>
                <a:gd name="T71" fmla="*/ 37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2" name="Freeform 432">
              <a:extLst>
                <a:ext uri="{FF2B5EF4-FFF2-40B4-BE49-F238E27FC236}">
                  <a16:creationId xmlns:a16="http://schemas.microsoft.com/office/drawing/2014/main" id="{7F372CE7-3B96-45CF-9243-7DB007223131}"/>
                </a:ext>
              </a:extLst>
            </p:cNvPr>
            <p:cNvSpPr>
              <a:spLocks/>
            </p:cNvSpPr>
            <p:nvPr/>
          </p:nvSpPr>
          <p:spPr bwMode="auto">
            <a:xfrm>
              <a:off x="1584" y="1245"/>
              <a:ext cx="51" cy="18"/>
            </a:xfrm>
            <a:custGeom>
              <a:avLst/>
              <a:gdLst>
                <a:gd name="T0" fmla="*/ 15 w 159"/>
                <a:gd name="T1" fmla="*/ 17 h 56"/>
                <a:gd name="T2" fmla="*/ 13 w 159"/>
                <a:gd name="T3" fmla="*/ 17 h 56"/>
                <a:gd name="T4" fmla="*/ 11 w 159"/>
                <a:gd name="T5" fmla="*/ 16 h 56"/>
                <a:gd name="T6" fmla="*/ 8 w 159"/>
                <a:gd name="T7" fmla="*/ 14 h 56"/>
                <a:gd name="T8" fmla="*/ 6 w 159"/>
                <a:gd name="T9" fmla="*/ 12 h 56"/>
                <a:gd name="T10" fmla="*/ 3 w 159"/>
                <a:gd name="T11" fmla="*/ 10 h 56"/>
                <a:gd name="T12" fmla="*/ 2 w 159"/>
                <a:gd name="T13" fmla="*/ 8 h 56"/>
                <a:gd name="T14" fmla="*/ 1 w 159"/>
                <a:gd name="T15" fmla="*/ 7 h 56"/>
                <a:gd name="T16" fmla="*/ 0 w 159"/>
                <a:gd name="T17" fmla="*/ 5 h 56"/>
                <a:gd name="T18" fmla="*/ 0 w 159"/>
                <a:gd name="T19" fmla="*/ 4 h 56"/>
                <a:gd name="T20" fmla="*/ 0 w 159"/>
                <a:gd name="T21" fmla="*/ 3 h 56"/>
                <a:gd name="T22" fmla="*/ 7 w 159"/>
                <a:gd name="T23" fmla="*/ 3 h 56"/>
                <a:gd name="T24" fmla="*/ 13 w 159"/>
                <a:gd name="T25" fmla="*/ 3 h 56"/>
                <a:gd name="T26" fmla="*/ 17 w 159"/>
                <a:gd name="T27" fmla="*/ 3 h 56"/>
                <a:gd name="T28" fmla="*/ 19 w 159"/>
                <a:gd name="T29" fmla="*/ 3 h 56"/>
                <a:gd name="T30" fmla="*/ 27 w 159"/>
                <a:gd name="T31" fmla="*/ 2 h 56"/>
                <a:gd name="T32" fmla="*/ 38 w 159"/>
                <a:gd name="T33" fmla="*/ 0 h 56"/>
                <a:gd name="T34" fmla="*/ 40 w 159"/>
                <a:gd name="T35" fmla="*/ 0 h 56"/>
                <a:gd name="T36" fmla="*/ 42 w 159"/>
                <a:gd name="T37" fmla="*/ 0 h 56"/>
                <a:gd name="T38" fmla="*/ 45 w 159"/>
                <a:gd name="T39" fmla="*/ 0 h 56"/>
                <a:gd name="T40" fmla="*/ 47 w 159"/>
                <a:gd name="T41" fmla="*/ 1 h 56"/>
                <a:gd name="T42" fmla="*/ 48 w 159"/>
                <a:gd name="T43" fmla="*/ 2 h 56"/>
                <a:gd name="T44" fmla="*/ 50 w 159"/>
                <a:gd name="T45" fmla="*/ 3 h 56"/>
                <a:gd name="T46" fmla="*/ 51 w 159"/>
                <a:gd name="T47" fmla="*/ 5 h 56"/>
                <a:gd name="T48" fmla="*/ 51 w 159"/>
                <a:gd name="T49" fmla="*/ 7 h 56"/>
                <a:gd name="T50" fmla="*/ 51 w 159"/>
                <a:gd name="T51" fmla="*/ 10 h 56"/>
                <a:gd name="T52" fmla="*/ 50 w 159"/>
                <a:gd name="T53" fmla="*/ 12 h 56"/>
                <a:gd name="T54" fmla="*/ 48 w 159"/>
                <a:gd name="T55" fmla="*/ 14 h 56"/>
                <a:gd name="T56" fmla="*/ 47 w 159"/>
                <a:gd name="T57" fmla="*/ 15 h 56"/>
                <a:gd name="T58" fmla="*/ 45 w 159"/>
                <a:gd name="T59" fmla="*/ 17 h 56"/>
                <a:gd name="T60" fmla="*/ 42 w 159"/>
                <a:gd name="T61" fmla="*/ 17 h 56"/>
                <a:gd name="T62" fmla="*/ 40 w 159"/>
                <a:gd name="T63" fmla="*/ 18 h 56"/>
                <a:gd name="T64" fmla="*/ 37 w 159"/>
                <a:gd name="T65" fmla="*/ 18 h 56"/>
                <a:gd name="T66" fmla="*/ 25 w 159"/>
                <a:gd name="T67" fmla="*/ 18 h 56"/>
                <a:gd name="T68" fmla="*/ 15 w 159"/>
                <a:gd name="T69" fmla="*/ 17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3" name="Freeform 433">
              <a:extLst>
                <a:ext uri="{FF2B5EF4-FFF2-40B4-BE49-F238E27FC236}">
                  <a16:creationId xmlns:a16="http://schemas.microsoft.com/office/drawing/2014/main" id="{41E45326-C384-4679-915A-E3BE4F2DB300}"/>
                </a:ext>
              </a:extLst>
            </p:cNvPr>
            <p:cNvSpPr>
              <a:spLocks/>
            </p:cNvSpPr>
            <p:nvPr/>
          </p:nvSpPr>
          <p:spPr bwMode="auto">
            <a:xfrm>
              <a:off x="534" y="1280"/>
              <a:ext cx="1205" cy="539"/>
            </a:xfrm>
            <a:custGeom>
              <a:avLst/>
              <a:gdLst>
                <a:gd name="T0" fmla="*/ 946 w 3734"/>
                <a:gd name="T1" fmla="*/ 447 h 1644"/>
                <a:gd name="T2" fmla="*/ 825 w 3734"/>
                <a:gd name="T3" fmla="*/ 499 h 1644"/>
                <a:gd name="T4" fmla="*/ 746 w 3734"/>
                <a:gd name="T5" fmla="*/ 522 h 1644"/>
                <a:gd name="T6" fmla="*/ 740 w 3734"/>
                <a:gd name="T7" fmla="*/ 536 h 1644"/>
                <a:gd name="T8" fmla="*/ 703 w 3734"/>
                <a:gd name="T9" fmla="*/ 527 h 1644"/>
                <a:gd name="T10" fmla="*/ 735 w 3734"/>
                <a:gd name="T11" fmla="*/ 496 h 1644"/>
                <a:gd name="T12" fmla="*/ 699 w 3734"/>
                <a:gd name="T13" fmla="*/ 464 h 1644"/>
                <a:gd name="T14" fmla="*/ 676 w 3734"/>
                <a:gd name="T15" fmla="*/ 425 h 1644"/>
                <a:gd name="T16" fmla="*/ 628 w 3734"/>
                <a:gd name="T17" fmla="*/ 432 h 1644"/>
                <a:gd name="T18" fmla="*/ 572 w 3734"/>
                <a:gd name="T19" fmla="*/ 420 h 1644"/>
                <a:gd name="T20" fmla="*/ 84 w 3734"/>
                <a:gd name="T21" fmla="*/ 405 h 1644"/>
                <a:gd name="T22" fmla="*/ 41 w 3734"/>
                <a:gd name="T23" fmla="*/ 369 h 1644"/>
                <a:gd name="T24" fmla="*/ 49 w 3734"/>
                <a:gd name="T25" fmla="*/ 341 h 1644"/>
                <a:gd name="T26" fmla="*/ 47 w 3734"/>
                <a:gd name="T27" fmla="*/ 304 h 1644"/>
                <a:gd name="T28" fmla="*/ 84 w 3734"/>
                <a:gd name="T29" fmla="*/ 282 h 1644"/>
                <a:gd name="T30" fmla="*/ 81 w 3734"/>
                <a:gd name="T31" fmla="*/ 245 h 1644"/>
                <a:gd name="T32" fmla="*/ 41 w 3734"/>
                <a:gd name="T33" fmla="*/ 218 h 1644"/>
                <a:gd name="T34" fmla="*/ 194 w 3734"/>
                <a:gd name="T35" fmla="*/ 37 h 1644"/>
                <a:gd name="T36" fmla="*/ 370 w 3734"/>
                <a:gd name="T37" fmla="*/ 34 h 1644"/>
                <a:gd name="T38" fmla="*/ 418 w 3734"/>
                <a:gd name="T39" fmla="*/ 38 h 1644"/>
                <a:gd name="T40" fmla="*/ 530 w 3734"/>
                <a:gd name="T41" fmla="*/ 54 h 1644"/>
                <a:gd name="T42" fmla="*/ 572 w 3734"/>
                <a:gd name="T43" fmla="*/ 68 h 1644"/>
                <a:gd name="T44" fmla="*/ 670 w 3734"/>
                <a:gd name="T45" fmla="*/ 63 h 1644"/>
                <a:gd name="T46" fmla="*/ 738 w 3734"/>
                <a:gd name="T47" fmla="*/ 71 h 1644"/>
                <a:gd name="T48" fmla="*/ 763 w 3734"/>
                <a:gd name="T49" fmla="*/ 71 h 1644"/>
                <a:gd name="T50" fmla="*/ 813 w 3734"/>
                <a:gd name="T51" fmla="*/ 40 h 1644"/>
                <a:gd name="T52" fmla="*/ 835 w 3734"/>
                <a:gd name="T53" fmla="*/ 1 h 1644"/>
                <a:gd name="T54" fmla="*/ 853 w 3734"/>
                <a:gd name="T55" fmla="*/ 34 h 1644"/>
                <a:gd name="T56" fmla="*/ 860 w 3734"/>
                <a:gd name="T57" fmla="*/ 54 h 1644"/>
                <a:gd name="T58" fmla="*/ 876 w 3734"/>
                <a:gd name="T59" fmla="*/ 64 h 1644"/>
                <a:gd name="T60" fmla="*/ 933 w 3734"/>
                <a:gd name="T61" fmla="*/ 40 h 1644"/>
                <a:gd name="T62" fmla="*/ 980 w 3734"/>
                <a:gd name="T63" fmla="*/ 44 h 1644"/>
                <a:gd name="T64" fmla="*/ 930 w 3734"/>
                <a:gd name="T65" fmla="*/ 89 h 1644"/>
                <a:gd name="T66" fmla="*/ 900 w 3734"/>
                <a:gd name="T67" fmla="*/ 95 h 1644"/>
                <a:gd name="T68" fmla="*/ 829 w 3734"/>
                <a:gd name="T69" fmla="*/ 100 h 1644"/>
                <a:gd name="T70" fmla="*/ 807 w 3734"/>
                <a:gd name="T71" fmla="*/ 132 h 1644"/>
                <a:gd name="T72" fmla="*/ 753 w 3734"/>
                <a:gd name="T73" fmla="*/ 154 h 1644"/>
                <a:gd name="T74" fmla="*/ 673 w 3734"/>
                <a:gd name="T75" fmla="*/ 205 h 1644"/>
                <a:gd name="T76" fmla="*/ 680 w 3734"/>
                <a:gd name="T77" fmla="*/ 260 h 1644"/>
                <a:gd name="T78" fmla="*/ 762 w 3734"/>
                <a:gd name="T79" fmla="*/ 297 h 1644"/>
                <a:gd name="T80" fmla="*/ 788 w 3734"/>
                <a:gd name="T81" fmla="*/ 347 h 1644"/>
                <a:gd name="T82" fmla="*/ 844 w 3734"/>
                <a:gd name="T83" fmla="*/ 324 h 1644"/>
                <a:gd name="T84" fmla="*/ 919 w 3734"/>
                <a:gd name="T85" fmla="*/ 257 h 1644"/>
                <a:gd name="T86" fmla="*/ 935 w 3734"/>
                <a:gd name="T87" fmla="*/ 196 h 1644"/>
                <a:gd name="T88" fmla="*/ 1018 w 3734"/>
                <a:gd name="T89" fmla="*/ 164 h 1644"/>
                <a:gd name="T90" fmla="*/ 1057 w 3734"/>
                <a:gd name="T91" fmla="*/ 194 h 1644"/>
                <a:gd name="T92" fmla="*/ 1041 w 3734"/>
                <a:gd name="T93" fmla="*/ 241 h 1644"/>
                <a:gd name="T94" fmla="*/ 1127 w 3734"/>
                <a:gd name="T95" fmla="*/ 201 h 1644"/>
                <a:gd name="T96" fmla="*/ 1144 w 3734"/>
                <a:gd name="T97" fmla="*/ 254 h 1644"/>
                <a:gd name="T98" fmla="*/ 1182 w 3734"/>
                <a:gd name="T99" fmla="*/ 303 h 1644"/>
                <a:gd name="T100" fmla="*/ 1167 w 3734"/>
                <a:gd name="T101" fmla="*/ 315 h 1644"/>
                <a:gd name="T102" fmla="*/ 1192 w 3734"/>
                <a:gd name="T103" fmla="*/ 337 h 1644"/>
                <a:gd name="T104" fmla="*/ 1148 w 3734"/>
                <a:gd name="T105" fmla="*/ 363 h 1644"/>
                <a:gd name="T106" fmla="*/ 1017 w 3734"/>
                <a:gd name="T107" fmla="*/ 383 h 1644"/>
                <a:gd name="T108" fmla="*/ 921 w 3734"/>
                <a:gd name="T109" fmla="*/ 438 h 1644"/>
                <a:gd name="T110" fmla="*/ 937 w 3734"/>
                <a:gd name="T111" fmla="*/ 438 h 1644"/>
                <a:gd name="T112" fmla="*/ 1038 w 3734"/>
                <a:gd name="T113" fmla="*/ 412 h 1644"/>
                <a:gd name="T114" fmla="*/ 989 w 3734"/>
                <a:gd name="T115" fmla="*/ 426 h 1644"/>
                <a:gd name="T116" fmla="*/ 1013 w 3734"/>
                <a:gd name="T117" fmla="*/ 456 h 1644"/>
                <a:gd name="T118" fmla="*/ 1048 w 3734"/>
                <a:gd name="T119" fmla="*/ 483 h 1644"/>
                <a:gd name="T120" fmla="*/ 974 w 3734"/>
                <a:gd name="T121" fmla="*/ 513 h 1644"/>
                <a:gd name="T122" fmla="*/ 1029 w 3734"/>
                <a:gd name="T123" fmla="*/ 481 h 1644"/>
                <a:gd name="T124" fmla="*/ 973 w 3734"/>
                <a:gd name="T125" fmla="*/ 487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984" name="Freeform 434">
            <a:extLst>
              <a:ext uri="{FF2B5EF4-FFF2-40B4-BE49-F238E27FC236}">
                <a16:creationId xmlns:a16="http://schemas.microsoft.com/office/drawing/2014/main" id="{798CA9FF-63D5-4079-8FE1-D81D35B7B357}"/>
              </a:ext>
            </a:extLst>
          </p:cNvPr>
          <p:cNvSpPr>
            <a:spLocks/>
          </p:cNvSpPr>
          <p:nvPr>
            <p:custDataLst>
              <p:tags r:id="rId275"/>
            </p:custDataLst>
          </p:nvPr>
        </p:nvSpPr>
        <p:spPr bwMode="auto">
          <a:xfrm>
            <a:off x="16663601" y="7999413"/>
            <a:ext cx="269470" cy="336838"/>
          </a:xfrm>
          <a:custGeom>
            <a:avLst/>
            <a:gdLst>
              <a:gd name="T0" fmla="*/ 115257 w 292"/>
              <a:gd name="T1" fmla="*/ 5154 h 308"/>
              <a:gd name="T2" fmla="*/ 120041 w 292"/>
              <a:gd name="T3" fmla="*/ 19071 h 308"/>
              <a:gd name="T4" fmla="*/ 124390 w 292"/>
              <a:gd name="T5" fmla="*/ 46903 h 308"/>
              <a:gd name="T6" fmla="*/ 127000 w 292"/>
              <a:gd name="T7" fmla="*/ 74221 h 308"/>
              <a:gd name="T8" fmla="*/ 126565 w 292"/>
              <a:gd name="T9" fmla="*/ 82983 h 308"/>
              <a:gd name="T10" fmla="*/ 124390 w 292"/>
              <a:gd name="T11" fmla="*/ 92261 h 308"/>
              <a:gd name="T12" fmla="*/ 116997 w 292"/>
              <a:gd name="T13" fmla="*/ 106177 h 308"/>
              <a:gd name="T14" fmla="*/ 100469 w 292"/>
              <a:gd name="T15" fmla="*/ 95353 h 308"/>
              <a:gd name="T16" fmla="*/ 71764 w 292"/>
              <a:gd name="T17" fmla="*/ 132979 h 308"/>
              <a:gd name="T18" fmla="*/ 57411 w 292"/>
              <a:gd name="T19" fmla="*/ 143287 h 308"/>
              <a:gd name="T20" fmla="*/ 25661 w 292"/>
              <a:gd name="T21" fmla="*/ 152565 h 308"/>
              <a:gd name="T22" fmla="*/ 13918 w 292"/>
              <a:gd name="T23" fmla="*/ 158750 h 308"/>
              <a:gd name="T24" fmla="*/ 2610 w 292"/>
              <a:gd name="T25" fmla="*/ 158750 h 308"/>
              <a:gd name="T26" fmla="*/ 3914 w 292"/>
              <a:gd name="T27" fmla="*/ 153080 h 308"/>
              <a:gd name="T28" fmla="*/ 4784 w 292"/>
              <a:gd name="T29" fmla="*/ 147411 h 308"/>
              <a:gd name="T30" fmla="*/ 3045 w 292"/>
              <a:gd name="T31" fmla="*/ 136587 h 308"/>
              <a:gd name="T32" fmla="*/ 870 w 292"/>
              <a:gd name="T33" fmla="*/ 126794 h 308"/>
              <a:gd name="T34" fmla="*/ 0 w 292"/>
              <a:gd name="T35" fmla="*/ 117516 h 308"/>
              <a:gd name="T36" fmla="*/ 1305 w 292"/>
              <a:gd name="T37" fmla="*/ 105662 h 308"/>
              <a:gd name="T38" fmla="*/ 5219 w 292"/>
              <a:gd name="T39" fmla="*/ 96899 h 308"/>
              <a:gd name="T40" fmla="*/ 11308 w 292"/>
              <a:gd name="T41" fmla="*/ 89683 h 308"/>
              <a:gd name="T42" fmla="*/ 18267 w 292"/>
              <a:gd name="T43" fmla="*/ 82983 h 308"/>
              <a:gd name="T44" fmla="*/ 33490 w 292"/>
              <a:gd name="T45" fmla="*/ 69582 h 308"/>
              <a:gd name="T46" fmla="*/ 40449 w 292"/>
              <a:gd name="T47" fmla="*/ 61335 h 308"/>
              <a:gd name="T48" fmla="*/ 45668 w 292"/>
              <a:gd name="T49" fmla="*/ 50511 h 308"/>
              <a:gd name="T50" fmla="*/ 42623 w 292"/>
              <a:gd name="T51" fmla="*/ 49481 h 308"/>
              <a:gd name="T52" fmla="*/ 40014 w 292"/>
              <a:gd name="T53" fmla="*/ 46903 h 308"/>
              <a:gd name="T54" fmla="*/ 35664 w 292"/>
              <a:gd name="T55" fmla="*/ 37626 h 308"/>
              <a:gd name="T56" fmla="*/ 32185 w 292"/>
              <a:gd name="T57" fmla="*/ 25771 h 308"/>
              <a:gd name="T58" fmla="*/ 31315 w 292"/>
              <a:gd name="T59" fmla="*/ 12370 h 308"/>
              <a:gd name="T60" fmla="*/ 39144 w 292"/>
              <a:gd name="T61" fmla="*/ 9793 h 308"/>
              <a:gd name="T62" fmla="*/ 45668 w 292"/>
              <a:gd name="T63" fmla="*/ 10308 h 308"/>
              <a:gd name="T64" fmla="*/ 57411 w 292"/>
              <a:gd name="T65" fmla="*/ 12370 h 308"/>
              <a:gd name="T66" fmla="*/ 73503 w 292"/>
              <a:gd name="T67" fmla="*/ 10824 h 308"/>
              <a:gd name="T68" fmla="*/ 91336 w 292"/>
              <a:gd name="T69" fmla="*/ 6185 h 308"/>
              <a:gd name="T70" fmla="*/ 112647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85" name="Freeform 435">
            <a:extLst>
              <a:ext uri="{FF2B5EF4-FFF2-40B4-BE49-F238E27FC236}">
                <a16:creationId xmlns:a16="http://schemas.microsoft.com/office/drawing/2014/main" id="{9FD24ACD-F116-4A50-86DA-C2793A4ABCBE}"/>
              </a:ext>
            </a:extLst>
          </p:cNvPr>
          <p:cNvSpPr>
            <a:spLocks/>
          </p:cNvSpPr>
          <p:nvPr>
            <p:custDataLst>
              <p:tags r:id="rId276"/>
            </p:custDataLst>
          </p:nvPr>
        </p:nvSpPr>
        <p:spPr bwMode="auto">
          <a:xfrm>
            <a:off x="16889281" y="8319408"/>
            <a:ext cx="13474" cy="121262"/>
          </a:xfrm>
          <a:custGeom>
            <a:avLst/>
            <a:gdLst>
              <a:gd name="T0" fmla="*/ 4989 w 14"/>
              <a:gd name="T1" fmla="*/ 0 h 7"/>
              <a:gd name="T2" fmla="*/ 5896 w 14"/>
              <a:gd name="T3" fmla="*/ 24493 h 7"/>
              <a:gd name="T4" fmla="*/ 6350 w 14"/>
              <a:gd name="T5" fmla="*/ 57150 h 7"/>
              <a:gd name="T6" fmla="*/ 0 w 14"/>
              <a:gd name="T7" fmla="*/ 57150 h 7"/>
              <a:gd name="T8" fmla="*/ 4989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86" name="Freeform 436">
            <a:extLst>
              <a:ext uri="{FF2B5EF4-FFF2-40B4-BE49-F238E27FC236}">
                <a16:creationId xmlns:a16="http://schemas.microsoft.com/office/drawing/2014/main" id="{963C8AB4-AC71-44EF-88ED-364A7965345D}"/>
              </a:ext>
            </a:extLst>
          </p:cNvPr>
          <p:cNvSpPr>
            <a:spLocks/>
          </p:cNvSpPr>
          <p:nvPr>
            <p:custDataLst>
              <p:tags r:id="rId277"/>
            </p:custDataLst>
          </p:nvPr>
        </p:nvSpPr>
        <p:spPr bwMode="auto">
          <a:xfrm>
            <a:off x="15808034" y="6699220"/>
            <a:ext cx="528834" cy="1061037"/>
          </a:xfrm>
          <a:custGeom>
            <a:avLst/>
            <a:gdLst>
              <a:gd name="T0" fmla="*/ 34747 w 581"/>
              <a:gd name="T1" fmla="*/ 60217 h 955"/>
              <a:gd name="T2" fmla="*/ 44614 w 581"/>
              <a:gd name="T3" fmla="*/ 79591 h 955"/>
              <a:gd name="T4" fmla="*/ 47617 w 581"/>
              <a:gd name="T5" fmla="*/ 94253 h 955"/>
              <a:gd name="T6" fmla="*/ 40753 w 581"/>
              <a:gd name="T7" fmla="*/ 122528 h 955"/>
              <a:gd name="T8" fmla="*/ 41182 w 581"/>
              <a:gd name="T9" fmla="*/ 170178 h 955"/>
              <a:gd name="T10" fmla="*/ 39895 w 581"/>
              <a:gd name="T11" fmla="*/ 190076 h 955"/>
              <a:gd name="T12" fmla="*/ 35176 w 581"/>
              <a:gd name="T13" fmla="*/ 207356 h 955"/>
              <a:gd name="T14" fmla="*/ 25310 w 581"/>
              <a:gd name="T15" fmla="*/ 224635 h 955"/>
              <a:gd name="T16" fmla="*/ 13298 w 581"/>
              <a:gd name="T17" fmla="*/ 241391 h 955"/>
              <a:gd name="T18" fmla="*/ 7293 w 581"/>
              <a:gd name="T19" fmla="*/ 251864 h 955"/>
              <a:gd name="T20" fmla="*/ 858 w 581"/>
              <a:gd name="T21" fmla="*/ 283805 h 955"/>
              <a:gd name="T22" fmla="*/ 29600 w 581"/>
              <a:gd name="T23" fmla="*/ 322553 h 955"/>
              <a:gd name="T24" fmla="*/ 29600 w 581"/>
              <a:gd name="T25" fmla="*/ 331978 h 955"/>
              <a:gd name="T26" fmla="*/ 31744 w 581"/>
              <a:gd name="T27" fmla="*/ 348211 h 955"/>
              <a:gd name="T28" fmla="*/ 31744 w 581"/>
              <a:gd name="T29" fmla="*/ 364443 h 955"/>
              <a:gd name="T30" fmla="*/ 33460 w 581"/>
              <a:gd name="T31" fmla="*/ 383817 h 955"/>
              <a:gd name="T32" fmla="*/ 40324 w 581"/>
              <a:gd name="T33" fmla="*/ 407380 h 955"/>
              <a:gd name="T34" fmla="*/ 45043 w 581"/>
              <a:gd name="T35" fmla="*/ 414711 h 955"/>
              <a:gd name="T36" fmla="*/ 29171 w 581"/>
              <a:gd name="T37" fmla="*/ 415758 h 955"/>
              <a:gd name="T38" fmla="*/ 18017 w 581"/>
              <a:gd name="T39" fmla="*/ 419947 h 955"/>
              <a:gd name="T40" fmla="*/ 15443 w 581"/>
              <a:gd name="T41" fmla="*/ 425184 h 955"/>
              <a:gd name="T42" fmla="*/ 18017 w 581"/>
              <a:gd name="T43" fmla="*/ 440892 h 955"/>
              <a:gd name="T44" fmla="*/ 29600 w 581"/>
              <a:gd name="T45" fmla="*/ 458696 h 955"/>
              <a:gd name="T46" fmla="*/ 37321 w 581"/>
              <a:gd name="T47" fmla="*/ 470739 h 955"/>
              <a:gd name="T48" fmla="*/ 42898 w 581"/>
              <a:gd name="T49" fmla="*/ 485400 h 955"/>
              <a:gd name="T50" fmla="*/ 66921 w 581"/>
              <a:gd name="T51" fmla="*/ 500062 h 955"/>
              <a:gd name="T52" fmla="*/ 81077 w 581"/>
              <a:gd name="T53" fmla="*/ 493255 h 955"/>
              <a:gd name="T54" fmla="*/ 106387 w 581"/>
              <a:gd name="T55" fmla="*/ 486448 h 955"/>
              <a:gd name="T56" fmla="*/ 119685 w 581"/>
              <a:gd name="T57" fmla="*/ 482259 h 955"/>
              <a:gd name="T58" fmla="*/ 127407 w 581"/>
              <a:gd name="T59" fmla="*/ 473357 h 955"/>
              <a:gd name="T60" fmla="*/ 129552 w 581"/>
              <a:gd name="T61" fmla="*/ 467074 h 955"/>
              <a:gd name="T62" fmla="*/ 129552 w 581"/>
              <a:gd name="T63" fmla="*/ 454507 h 955"/>
              <a:gd name="T64" fmla="*/ 144995 w 581"/>
              <a:gd name="T65" fmla="*/ 456077 h 955"/>
              <a:gd name="T66" fmla="*/ 157435 w 581"/>
              <a:gd name="T67" fmla="*/ 453459 h 955"/>
              <a:gd name="T68" fmla="*/ 166873 w 581"/>
              <a:gd name="T69" fmla="*/ 448223 h 955"/>
              <a:gd name="T70" fmla="*/ 173737 w 581"/>
              <a:gd name="T71" fmla="*/ 440892 h 955"/>
              <a:gd name="T72" fmla="*/ 185319 w 581"/>
              <a:gd name="T73" fmla="*/ 422565 h 955"/>
              <a:gd name="T74" fmla="*/ 197330 w 581"/>
              <a:gd name="T75" fmla="*/ 404762 h 955"/>
              <a:gd name="T76" fmla="*/ 204623 w 581"/>
              <a:gd name="T77" fmla="*/ 397955 h 955"/>
              <a:gd name="T78" fmla="*/ 215348 w 581"/>
              <a:gd name="T79" fmla="*/ 393766 h 955"/>
              <a:gd name="T80" fmla="*/ 223498 w 581"/>
              <a:gd name="T81" fmla="*/ 390101 h 955"/>
              <a:gd name="T82" fmla="*/ 214061 w 581"/>
              <a:gd name="T83" fmla="*/ 364967 h 955"/>
              <a:gd name="T84" fmla="*/ 207626 w 581"/>
              <a:gd name="T85" fmla="*/ 341927 h 955"/>
              <a:gd name="T86" fmla="*/ 202478 w 581"/>
              <a:gd name="T87" fmla="*/ 326218 h 955"/>
              <a:gd name="T88" fmla="*/ 206339 w 581"/>
              <a:gd name="T89" fmla="*/ 319411 h 955"/>
              <a:gd name="T90" fmla="*/ 208913 w 581"/>
              <a:gd name="T91" fmla="*/ 303179 h 955"/>
              <a:gd name="T92" fmla="*/ 211916 w 581"/>
              <a:gd name="T93" fmla="*/ 283281 h 955"/>
              <a:gd name="T94" fmla="*/ 216635 w 581"/>
              <a:gd name="T95" fmla="*/ 271761 h 955"/>
              <a:gd name="T96" fmla="*/ 228217 w 581"/>
              <a:gd name="T97" fmla="*/ 254482 h 955"/>
              <a:gd name="T98" fmla="*/ 244518 w 581"/>
              <a:gd name="T99" fmla="*/ 241391 h 955"/>
              <a:gd name="T100" fmla="*/ 55338 w 581"/>
              <a:gd name="T101" fmla="*/ 0 h 955"/>
              <a:gd name="T102" fmla="*/ 42040 w 581"/>
              <a:gd name="T103" fmla="*/ 2618 h 955"/>
              <a:gd name="T104" fmla="*/ 29600 w 581"/>
              <a:gd name="T105" fmla="*/ 1256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987" name="Group 438">
            <a:extLst>
              <a:ext uri="{FF2B5EF4-FFF2-40B4-BE49-F238E27FC236}">
                <a16:creationId xmlns:a16="http://schemas.microsoft.com/office/drawing/2014/main" id="{931E2729-A94E-498D-9AFE-11FD7DE11411}"/>
              </a:ext>
            </a:extLst>
          </p:cNvPr>
          <p:cNvGrpSpPr>
            <a:grpSpLocks/>
          </p:cNvGrpSpPr>
          <p:nvPr>
            <p:custDataLst>
              <p:tags r:id="rId278"/>
            </p:custDataLst>
          </p:nvPr>
        </p:nvGrpSpPr>
        <p:grpSpPr bwMode="auto">
          <a:xfrm>
            <a:off x="11513355" y="9761072"/>
            <a:ext cx="815147" cy="2189444"/>
            <a:chOff x="1589" y="3126"/>
            <a:chExt cx="290" cy="657"/>
          </a:xfrm>
          <a:solidFill>
            <a:schemeClr val="bg2">
              <a:lumMod val="50000"/>
              <a:alpha val="16000"/>
            </a:schemeClr>
          </a:solidFill>
        </p:grpSpPr>
        <p:sp>
          <p:nvSpPr>
            <p:cNvPr id="988" name="Freeform 439">
              <a:extLst>
                <a:ext uri="{FF2B5EF4-FFF2-40B4-BE49-F238E27FC236}">
                  <a16:creationId xmlns:a16="http://schemas.microsoft.com/office/drawing/2014/main" id="{F95DDBBA-250A-448B-9FE0-3BD4519FB0A6}"/>
                </a:ext>
              </a:extLst>
            </p:cNvPr>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grpFill/>
            <a:ln w="9525" cap="flat" cmpd="sng">
              <a:solidFill>
                <a:srgbClr val="FFFFFF">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9" name="Freeform 440">
              <a:extLst>
                <a:ext uri="{FF2B5EF4-FFF2-40B4-BE49-F238E27FC236}">
                  <a16:creationId xmlns:a16="http://schemas.microsoft.com/office/drawing/2014/main" id="{2549F5C0-076A-4F37-8D1A-34962F74DF41}"/>
                </a:ext>
              </a:extLst>
            </p:cNvPr>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grpFill/>
            <a:ln w="9525" cap="flat" cmpd="sng">
              <a:solidFill>
                <a:srgbClr val="FFFFFF">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90" name="Freeform 441">
              <a:extLst>
                <a:ext uri="{FF2B5EF4-FFF2-40B4-BE49-F238E27FC236}">
                  <a16:creationId xmlns:a16="http://schemas.microsoft.com/office/drawing/2014/main" id="{304CC868-1CB6-47B5-8F21-F7FD2BE1AF6A}"/>
                </a:ext>
              </a:extLst>
            </p:cNvPr>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grpFill/>
            <a:ln w="9525" cap="flat" cmpd="sng">
              <a:solidFill>
                <a:srgbClr val="FFFFFF">
                  <a:alpha val="40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991" name="Freeform 442">
            <a:extLst>
              <a:ext uri="{FF2B5EF4-FFF2-40B4-BE49-F238E27FC236}">
                <a16:creationId xmlns:a16="http://schemas.microsoft.com/office/drawing/2014/main" id="{D43595EF-9379-4B32-82D4-C0F39B9F7AB7}"/>
              </a:ext>
            </a:extLst>
          </p:cNvPr>
          <p:cNvSpPr>
            <a:spLocks/>
          </p:cNvSpPr>
          <p:nvPr>
            <p:custDataLst>
              <p:tags r:id="rId279"/>
            </p:custDataLst>
          </p:nvPr>
        </p:nvSpPr>
        <p:spPr bwMode="auto">
          <a:xfrm>
            <a:off x="17263172" y="5415868"/>
            <a:ext cx="262733" cy="232419"/>
          </a:xfrm>
          <a:custGeom>
            <a:avLst/>
            <a:gdLst>
              <a:gd name="T0" fmla="*/ 14646 w 279"/>
              <a:gd name="T1" fmla="*/ 46715 h 204"/>
              <a:gd name="T2" fmla="*/ 26185 w 279"/>
              <a:gd name="T3" fmla="*/ 76247 h 204"/>
              <a:gd name="T4" fmla="*/ 26185 w 279"/>
              <a:gd name="T5" fmla="*/ 96114 h 204"/>
              <a:gd name="T6" fmla="*/ 45269 w 279"/>
              <a:gd name="T7" fmla="*/ 105242 h 204"/>
              <a:gd name="T8" fmla="*/ 54146 w 279"/>
              <a:gd name="T9" fmla="*/ 108464 h 204"/>
              <a:gd name="T10" fmla="*/ 61691 w 279"/>
              <a:gd name="T11" fmla="*/ 109538 h 204"/>
              <a:gd name="T12" fmla="*/ 64797 w 279"/>
              <a:gd name="T13" fmla="*/ 107927 h 204"/>
              <a:gd name="T14" fmla="*/ 67016 w 279"/>
              <a:gd name="T15" fmla="*/ 104168 h 204"/>
              <a:gd name="T16" fmla="*/ 71011 w 279"/>
              <a:gd name="T17" fmla="*/ 92356 h 204"/>
              <a:gd name="T18" fmla="*/ 76337 w 279"/>
              <a:gd name="T19" fmla="*/ 80006 h 204"/>
              <a:gd name="T20" fmla="*/ 80331 w 279"/>
              <a:gd name="T21" fmla="*/ 75710 h 204"/>
              <a:gd name="T22" fmla="*/ 85213 w 279"/>
              <a:gd name="T23" fmla="*/ 73025 h 204"/>
              <a:gd name="T24" fmla="*/ 92758 w 279"/>
              <a:gd name="T25" fmla="*/ 74099 h 204"/>
              <a:gd name="T26" fmla="*/ 97640 w 279"/>
              <a:gd name="T27" fmla="*/ 76247 h 204"/>
              <a:gd name="T28" fmla="*/ 101190 w 279"/>
              <a:gd name="T29" fmla="*/ 79469 h 204"/>
              <a:gd name="T30" fmla="*/ 102522 w 279"/>
              <a:gd name="T31" fmla="*/ 82690 h 204"/>
              <a:gd name="T32" fmla="*/ 103853 w 279"/>
              <a:gd name="T33" fmla="*/ 88060 h 204"/>
              <a:gd name="T34" fmla="*/ 102522 w 279"/>
              <a:gd name="T35" fmla="*/ 89671 h 204"/>
              <a:gd name="T36" fmla="*/ 103853 w 279"/>
              <a:gd name="T37" fmla="*/ 82154 h 204"/>
              <a:gd name="T38" fmla="*/ 105628 w 279"/>
              <a:gd name="T39" fmla="*/ 75173 h 204"/>
              <a:gd name="T40" fmla="*/ 108735 w 279"/>
              <a:gd name="T41" fmla="*/ 62823 h 204"/>
              <a:gd name="T42" fmla="*/ 112730 w 279"/>
              <a:gd name="T43" fmla="*/ 61749 h 204"/>
              <a:gd name="T44" fmla="*/ 117168 w 279"/>
              <a:gd name="T45" fmla="*/ 59065 h 204"/>
              <a:gd name="T46" fmla="*/ 123825 w 279"/>
              <a:gd name="T47" fmla="*/ 53158 h 204"/>
              <a:gd name="T48" fmla="*/ 111842 w 279"/>
              <a:gd name="T49" fmla="*/ 40271 h 204"/>
              <a:gd name="T50" fmla="*/ 100747 w 279"/>
              <a:gd name="T51" fmla="*/ 31143 h 204"/>
              <a:gd name="T52" fmla="*/ 90539 w 279"/>
              <a:gd name="T53" fmla="*/ 23626 h 204"/>
              <a:gd name="T54" fmla="*/ 82106 w 279"/>
              <a:gd name="T55" fmla="*/ 16645 h 204"/>
              <a:gd name="T56" fmla="*/ 64797 w 279"/>
              <a:gd name="T57" fmla="*/ 36513 h 204"/>
              <a:gd name="T58" fmla="*/ 35062 w 279"/>
              <a:gd name="T59" fmla="*/ 13424 h 204"/>
              <a:gd name="T60" fmla="*/ 23078 w 279"/>
              <a:gd name="T61" fmla="*/ 6443 h 204"/>
              <a:gd name="T62" fmla="*/ 20416 w 279"/>
              <a:gd name="T63" fmla="*/ 33291 h 204"/>
              <a:gd name="T64" fmla="*/ 0 w 279"/>
              <a:gd name="T65" fmla="*/ 3006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92" name="Freeform 443">
            <a:extLst>
              <a:ext uri="{FF2B5EF4-FFF2-40B4-BE49-F238E27FC236}">
                <a16:creationId xmlns:a16="http://schemas.microsoft.com/office/drawing/2014/main" id="{F6FE7564-8CCE-4298-AFA5-F2D0CD699D92}"/>
              </a:ext>
            </a:extLst>
          </p:cNvPr>
          <p:cNvSpPr>
            <a:spLocks/>
          </p:cNvSpPr>
          <p:nvPr>
            <p:custDataLst>
              <p:tags r:id="rId280"/>
            </p:custDataLst>
          </p:nvPr>
        </p:nvSpPr>
        <p:spPr bwMode="auto">
          <a:xfrm>
            <a:off x="16131398" y="4509777"/>
            <a:ext cx="444626" cy="319995"/>
          </a:xfrm>
          <a:custGeom>
            <a:avLst/>
            <a:gdLst>
              <a:gd name="T0" fmla="*/ 108880 w 485"/>
              <a:gd name="T1" fmla="*/ 10365 h 291"/>
              <a:gd name="T2" fmla="*/ 129619 w 485"/>
              <a:gd name="T3" fmla="*/ 22803 h 291"/>
              <a:gd name="T4" fmla="*/ 160727 w 485"/>
              <a:gd name="T5" fmla="*/ 22803 h 291"/>
              <a:gd name="T6" fmla="*/ 183626 w 485"/>
              <a:gd name="T7" fmla="*/ 67891 h 291"/>
              <a:gd name="T8" fmla="*/ 209550 w 485"/>
              <a:gd name="T9" fmla="*/ 86548 h 291"/>
              <a:gd name="T10" fmla="*/ 178009 w 485"/>
              <a:gd name="T11" fmla="*/ 89658 h 291"/>
              <a:gd name="T12" fmla="*/ 187083 w 485"/>
              <a:gd name="T13" fmla="*/ 108833 h 291"/>
              <a:gd name="T14" fmla="*/ 169368 w 485"/>
              <a:gd name="T15" fmla="*/ 124899 h 291"/>
              <a:gd name="T16" fmla="*/ 166344 w 485"/>
              <a:gd name="T17" fmla="*/ 150812 h 291"/>
              <a:gd name="T18" fmla="*/ 123138 w 485"/>
              <a:gd name="T19" fmla="*/ 137856 h 291"/>
              <a:gd name="T20" fmla="*/ 74747 w 485"/>
              <a:gd name="T21" fmla="*/ 131637 h 291"/>
              <a:gd name="T22" fmla="*/ 25924 w 485"/>
              <a:gd name="T23" fmla="*/ 137856 h 291"/>
              <a:gd name="T24" fmla="*/ 6481 w 485"/>
              <a:gd name="T25" fmla="*/ 140447 h 291"/>
              <a:gd name="T26" fmla="*/ 3456 w 485"/>
              <a:gd name="T27" fmla="*/ 133191 h 291"/>
              <a:gd name="T28" fmla="*/ 1296 w 485"/>
              <a:gd name="T29" fmla="*/ 126454 h 291"/>
              <a:gd name="T30" fmla="*/ 0 w 485"/>
              <a:gd name="T31" fmla="*/ 118680 h 291"/>
              <a:gd name="T32" fmla="*/ 2160 w 485"/>
              <a:gd name="T33" fmla="*/ 113498 h 291"/>
              <a:gd name="T34" fmla="*/ 6049 w 485"/>
              <a:gd name="T35" fmla="*/ 107279 h 291"/>
              <a:gd name="T36" fmla="*/ 9937 w 485"/>
              <a:gd name="T37" fmla="*/ 97950 h 291"/>
              <a:gd name="T38" fmla="*/ 13394 w 485"/>
              <a:gd name="T39" fmla="*/ 86030 h 291"/>
              <a:gd name="T40" fmla="*/ 17715 w 485"/>
              <a:gd name="T41" fmla="*/ 71001 h 291"/>
              <a:gd name="T42" fmla="*/ 20739 w 485"/>
              <a:gd name="T43" fmla="*/ 65300 h 291"/>
              <a:gd name="T44" fmla="*/ 25924 w 485"/>
              <a:gd name="T45" fmla="*/ 61672 h 291"/>
              <a:gd name="T46" fmla="*/ 37589 w 485"/>
              <a:gd name="T47" fmla="*/ 57526 h 291"/>
              <a:gd name="T48" fmla="*/ 38454 w 485"/>
              <a:gd name="T49" fmla="*/ 54935 h 291"/>
              <a:gd name="T50" fmla="*/ 40614 w 485"/>
              <a:gd name="T51" fmla="*/ 51825 h 291"/>
              <a:gd name="T52" fmla="*/ 43638 w 485"/>
              <a:gd name="T53" fmla="*/ 49234 h 291"/>
              <a:gd name="T54" fmla="*/ 45799 w 485"/>
              <a:gd name="T55" fmla="*/ 48198 h 291"/>
              <a:gd name="T56" fmla="*/ 45799 w 485"/>
              <a:gd name="T57" fmla="*/ 39387 h 291"/>
              <a:gd name="T58" fmla="*/ 47095 w 485"/>
              <a:gd name="T59" fmla="*/ 36278 h 291"/>
              <a:gd name="T60" fmla="*/ 48823 w 485"/>
              <a:gd name="T61" fmla="*/ 34723 h 291"/>
              <a:gd name="T62" fmla="*/ 52712 w 485"/>
              <a:gd name="T63" fmla="*/ 35760 h 291"/>
              <a:gd name="T64" fmla="*/ 55304 w 485"/>
              <a:gd name="T65" fmla="*/ 35760 h 291"/>
              <a:gd name="T66" fmla="*/ 57032 w 485"/>
              <a:gd name="T67" fmla="*/ 34205 h 291"/>
              <a:gd name="T68" fmla="*/ 57896 w 485"/>
              <a:gd name="T69" fmla="*/ 29022 h 291"/>
              <a:gd name="T70" fmla="*/ 60057 w 485"/>
              <a:gd name="T71" fmla="*/ 22803 h 291"/>
              <a:gd name="T72" fmla="*/ 62217 w 485"/>
              <a:gd name="T73" fmla="*/ 20212 h 291"/>
              <a:gd name="T74" fmla="*/ 92029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93" name="Freeform 444">
            <a:extLst>
              <a:ext uri="{FF2B5EF4-FFF2-40B4-BE49-F238E27FC236}">
                <a16:creationId xmlns:a16="http://schemas.microsoft.com/office/drawing/2014/main" id="{AB7789D0-6260-441E-9E43-F62D5AD0D653}"/>
              </a:ext>
            </a:extLst>
          </p:cNvPr>
          <p:cNvSpPr>
            <a:spLocks/>
          </p:cNvSpPr>
          <p:nvPr>
            <p:custDataLst>
              <p:tags r:id="rId281"/>
            </p:custDataLst>
          </p:nvPr>
        </p:nvSpPr>
        <p:spPr bwMode="auto">
          <a:xfrm>
            <a:off x="15828244" y="5213766"/>
            <a:ext cx="175156" cy="185262"/>
          </a:xfrm>
          <a:custGeom>
            <a:avLst/>
            <a:gdLst>
              <a:gd name="T0" fmla="*/ 38168 w 186"/>
              <a:gd name="T1" fmla="*/ 77319 h 166"/>
              <a:gd name="T2" fmla="*/ 36837 w 186"/>
              <a:gd name="T3" fmla="*/ 71534 h 166"/>
              <a:gd name="T4" fmla="*/ 34618 w 186"/>
              <a:gd name="T5" fmla="*/ 66800 h 166"/>
              <a:gd name="T6" fmla="*/ 32842 w 186"/>
              <a:gd name="T7" fmla="*/ 62066 h 166"/>
              <a:gd name="T8" fmla="*/ 31067 w 186"/>
              <a:gd name="T9" fmla="*/ 57858 h 166"/>
              <a:gd name="T10" fmla="*/ 26629 w 186"/>
              <a:gd name="T11" fmla="*/ 49968 h 166"/>
              <a:gd name="T12" fmla="*/ 21747 w 186"/>
              <a:gd name="T13" fmla="*/ 43131 h 166"/>
              <a:gd name="T14" fmla="*/ 16421 w 186"/>
              <a:gd name="T15" fmla="*/ 36819 h 166"/>
              <a:gd name="T16" fmla="*/ 11095 w 186"/>
              <a:gd name="T17" fmla="*/ 29455 h 166"/>
              <a:gd name="T18" fmla="*/ 5770 w 186"/>
              <a:gd name="T19" fmla="*/ 19987 h 166"/>
              <a:gd name="T20" fmla="*/ 0 w 186"/>
              <a:gd name="T21" fmla="*/ 9468 h 166"/>
              <a:gd name="T22" fmla="*/ 0 w 186"/>
              <a:gd name="T23" fmla="*/ 0 h 166"/>
              <a:gd name="T24" fmla="*/ 3107 w 186"/>
              <a:gd name="T25" fmla="*/ 1052 h 166"/>
              <a:gd name="T26" fmla="*/ 6213 w 186"/>
              <a:gd name="T27" fmla="*/ 1578 h 166"/>
              <a:gd name="T28" fmla="*/ 8876 w 186"/>
              <a:gd name="T29" fmla="*/ 2104 h 166"/>
              <a:gd name="T30" fmla="*/ 11983 w 186"/>
              <a:gd name="T31" fmla="*/ 2104 h 166"/>
              <a:gd name="T32" fmla="*/ 14646 w 186"/>
              <a:gd name="T33" fmla="*/ 2104 h 166"/>
              <a:gd name="T34" fmla="*/ 17753 w 186"/>
              <a:gd name="T35" fmla="*/ 1578 h 166"/>
              <a:gd name="T36" fmla="*/ 20859 w 186"/>
              <a:gd name="T37" fmla="*/ 1052 h 166"/>
              <a:gd name="T38" fmla="*/ 23522 w 186"/>
              <a:gd name="T39" fmla="*/ 0 h 166"/>
              <a:gd name="T40" fmla="*/ 62134 w 186"/>
              <a:gd name="T41" fmla="*/ 6312 h 166"/>
              <a:gd name="T42" fmla="*/ 82550 w 186"/>
              <a:gd name="T43" fmla="*/ 47864 h 166"/>
              <a:gd name="T44" fmla="*/ 75893 w 186"/>
              <a:gd name="T45" fmla="*/ 58910 h 166"/>
              <a:gd name="T46" fmla="*/ 68792 w 186"/>
              <a:gd name="T47" fmla="*/ 67852 h 166"/>
              <a:gd name="T48" fmla="*/ 66129 w 186"/>
              <a:gd name="T49" fmla="*/ 72060 h 166"/>
              <a:gd name="T50" fmla="*/ 63910 w 186"/>
              <a:gd name="T51" fmla="*/ 76267 h 166"/>
              <a:gd name="T52" fmla="*/ 63022 w 186"/>
              <a:gd name="T53" fmla="*/ 78897 h 166"/>
              <a:gd name="T54" fmla="*/ 62578 w 186"/>
              <a:gd name="T55" fmla="*/ 82053 h 166"/>
              <a:gd name="T56" fmla="*/ 62134 w 186"/>
              <a:gd name="T57" fmla="*/ 84683 h 166"/>
              <a:gd name="T58" fmla="*/ 62134 w 186"/>
              <a:gd name="T59" fmla="*/ 87313 h 166"/>
              <a:gd name="T60" fmla="*/ 38168 w 186"/>
              <a:gd name="T61" fmla="*/ 77319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994" name="Freeform 445">
            <a:extLst>
              <a:ext uri="{FF2B5EF4-FFF2-40B4-BE49-F238E27FC236}">
                <a16:creationId xmlns:a16="http://schemas.microsoft.com/office/drawing/2014/main" id="{82418854-08EF-4875-A404-448EEBCF0AF1}"/>
              </a:ext>
            </a:extLst>
          </p:cNvPr>
          <p:cNvSpPr>
            <a:spLocks/>
          </p:cNvSpPr>
          <p:nvPr>
            <p:custDataLst>
              <p:tags r:id="rId282"/>
            </p:custDataLst>
          </p:nvPr>
        </p:nvSpPr>
        <p:spPr bwMode="auto">
          <a:xfrm>
            <a:off x="12358818" y="8262146"/>
            <a:ext cx="175156" cy="121262"/>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2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995" name="Freeform 446">
            <a:extLst>
              <a:ext uri="{FF2B5EF4-FFF2-40B4-BE49-F238E27FC236}">
                <a16:creationId xmlns:a16="http://schemas.microsoft.com/office/drawing/2014/main" id="{9811163E-B44B-493E-B2BD-FCDBCD8D0556}"/>
              </a:ext>
            </a:extLst>
          </p:cNvPr>
          <p:cNvSpPr>
            <a:spLocks/>
          </p:cNvSpPr>
          <p:nvPr>
            <p:custDataLst>
              <p:tags r:id="rId283"/>
            </p:custDataLst>
          </p:nvPr>
        </p:nvSpPr>
        <p:spPr bwMode="auto">
          <a:xfrm>
            <a:off x="16165082" y="5287870"/>
            <a:ext cx="282944" cy="205472"/>
          </a:xfrm>
          <a:custGeom>
            <a:avLst/>
            <a:gdLst>
              <a:gd name="T0" fmla="*/ 33873 w 311"/>
              <a:gd name="T1" fmla="*/ 20558 h 179"/>
              <a:gd name="T2" fmla="*/ 49309 w 311"/>
              <a:gd name="T3" fmla="*/ 14066 h 179"/>
              <a:gd name="T4" fmla="*/ 63459 w 311"/>
              <a:gd name="T5" fmla="*/ 7574 h 179"/>
              <a:gd name="T6" fmla="*/ 76323 w 311"/>
              <a:gd name="T7" fmla="*/ 2164 h 179"/>
              <a:gd name="T8" fmla="*/ 90472 w 311"/>
              <a:gd name="T9" fmla="*/ 0 h 179"/>
              <a:gd name="T10" fmla="*/ 101192 w 311"/>
              <a:gd name="T11" fmla="*/ 1082 h 179"/>
              <a:gd name="T12" fmla="*/ 109767 w 311"/>
              <a:gd name="T13" fmla="*/ 3246 h 179"/>
              <a:gd name="T14" fmla="*/ 125203 w 311"/>
              <a:gd name="T15" fmla="*/ 6492 h 179"/>
              <a:gd name="T16" fmla="*/ 123059 w 311"/>
              <a:gd name="T17" fmla="*/ 15148 h 179"/>
              <a:gd name="T18" fmla="*/ 119200 w 311"/>
              <a:gd name="T19" fmla="*/ 22722 h 179"/>
              <a:gd name="T20" fmla="*/ 115341 w 311"/>
              <a:gd name="T21" fmla="*/ 28673 h 179"/>
              <a:gd name="T22" fmla="*/ 113626 w 311"/>
              <a:gd name="T23" fmla="*/ 33542 h 179"/>
              <a:gd name="T24" fmla="*/ 114055 w 311"/>
              <a:gd name="T25" fmla="*/ 35706 h 179"/>
              <a:gd name="T26" fmla="*/ 116199 w 311"/>
              <a:gd name="T27" fmla="*/ 38411 h 179"/>
              <a:gd name="T28" fmla="*/ 122202 w 311"/>
              <a:gd name="T29" fmla="*/ 42739 h 179"/>
              <a:gd name="T30" fmla="*/ 133350 w 311"/>
              <a:gd name="T31" fmla="*/ 50312 h 179"/>
              <a:gd name="T32" fmla="*/ 123059 w 311"/>
              <a:gd name="T33" fmla="*/ 57886 h 179"/>
              <a:gd name="T34" fmla="*/ 120487 w 311"/>
              <a:gd name="T35" fmla="*/ 62214 h 179"/>
              <a:gd name="T36" fmla="*/ 119200 w 311"/>
              <a:gd name="T37" fmla="*/ 69788 h 179"/>
              <a:gd name="T38" fmla="*/ 108052 w 311"/>
              <a:gd name="T39" fmla="*/ 73575 h 179"/>
              <a:gd name="T40" fmla="*/ 90472 w 311"/>
              <a:gd name="T41" fmla="*/ 80067 h 179"/>
              <a:gd name="T42" fmla="*/ 81897 w 311"/>
              <a:gd name="T43" fmla="*/ 90887 h 179"/>
              <a:gd name="T44" fmla="*/ 76323 w 311"/>
              <a:gd name="T45" fmla="*/ 95215 h 179"/>
              <a:gd name="T46" fmla="*/ 70748 w 311"/>
              <a:gd name="T47" fmla="*/ 96838 h 179"/>
              <a:gd name="T48" fmla="*/ 64745 w 311"/>
              <a:gd name="T49" fmla="*/ 94674 h 179"/>
              <a:gd name="T50" fmla="*/ 58743 w 311"/>
              <a:gd name="T51" fmla="*/ 90346 h 179"/>
              <a:gd name="T52" fmla="*/ 51453 w 311"/>
              <a:gd name="T53" fmla="*/ 85477 h 179"/>
              <a:gd name="T54" fmla="*/ 42020 w 311"/>
              <a:gd name="T55" fmla="*/ 83854 h 179"/>
              <a:gd name="T56" fmla="*/ 28299 w 311"/>
              <a:gd name="T57" fmla="*/ 83854 h 179"/>
              <a:gd name="T58" fmla="*/ 21868 w 311"/>
              <a:gd name="T59" fmla="*/ 84936 h 179"/>
              <a:gd name="T60" fmla="*/ 16722 w 311"/>
              <a:gd name="T61" fmla="*/ 87100 h 179"/>
              <a:gd name="T62" fmla="*/ 15436 w 311"/>
              <a:gd name="T63" fmla="*/ 76821 h 179"/>
              <a:gd name="T64" fmla="*/ 13721 w 311"/>
              <a:gd name="T65" fmla="*/ 66542 h 179"/>
              <a:gd name="T66" fmla="*/ 9004 w 311"/>
              <a:gd name="T67" fmla="*/ 69247 h 179"/>
              <a:gd name="T68" fmla="*/ 5574 w 311"/>
              <a:gd name="T69" fmla="*/ 69788 h 179"/>
              <a:gd name="T70" fmla="*/ 3001 w 311"/>
              <a:gd name="T71" fmla="*/ 68165 h 179"/>
              <a:gd name="T72" fmla="*/ 1286 w 311"/>
              <a:gd name="T73" fmla="*/ 65460 h 179"/>
              <a:gd name="T74" fmla="*/ 0 w 311"/>
              <a:gd name="T75" fmla="*/ 56804 h 179"/>
              <a:gd name="T76" fmla="*/ 0 w 311"/>
              <a:gd name="T77" fmla="*/ 47067 h 179"/>
              <a:gd name="T78" fmla="*/ 1286 w 311"/>
              <a:gd name="T79" fmla="*/ 44362 h 179"/>
              <a:gd name="T80" fmla="*/ 5574 w 311"/>
              <a:gd name="T81" fmla="*/ 42198 h 179"/>
              <a:gd name="T82" fmla="*/ 9004 w 311"/>
              <a:gd name="T83" fmla="*/ 38952 h 179"/>
              <a:gd name="T84" fmla="*/ 10719 w 311"/>
              <a:gd name="T85" fmla="*/ 36788 h 179"/>
              <a:gd name="T86" fmla="*/ 11148 w 311"/>
              <a:gd name="T87" fmla="*/ 33542 h 179"/>
              <a:gd name="T88" fmla="*/ 10291 w 311"/>
              <a:gd name="T89" fmla="*/ 27591 h 179"/>
              <a:gd name="T90" fmla="*/ 8147 w 311"/>
              <a:gd name="T91" fmla="*/ 23263 h 179"/>
              <a:gd name="T92" fmla="*/ 3430 w 311"/>
              <a:gd name="T93" fmla="*/ 15689 h 179"/>
              <a:gd name="T94" fmla="*/ 429 w 311"/>
              <a:gd name="T95" fmla="*/ 9738 h 179"/>
              <a:gd name="T96" fmla="*/ 429 w 311"/>
              <a:gd name="T97" fmla="*/ 7033 h 179"/>
              <a:gd name="T98" fmla="*/ 2573 w 311"/>
              <a:gd name="T99" fmla="*/ 3246 h 179"/>
              <a:gd name="T100" fmla="*/ 0 w 311"/>
              <a:gd name="T101" fmla="*/ 32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996" name="Freeform 447">
            <a:extLst>
              <a:ext uri="{FF2B5EF4-FFF2-40B4-BE49-F238E27FC236}">
                <a16:creationId xmlns:a16="http://schemas.microsoft.com/office/drawing/2014/main" id="{859AC576-8F7D-448D-9BDC-4AEE0DF6619C}"/>
              </a:ext>
            </a:extLst>
          </p:cNvPr>
          <p:cNvSpPr>
            <a:spLocks/>
          </p:cNvSpPr>
          <p:nvPr>
            <p:custDataLst>
              <p:tags r:id="rId284"/>
            </p:custDataLst>
          </p:nvPr>
        </p:nvSpPr>
        <p:spPr bwMode="auto">
          <a:xfrm>
            <a:off x="14797522" y="7255001"/>
            <a:ext cx="377258" cy="350311"/>
          </a:xfrm>
          <a:custGeom>
            <a:avLst/>
            <a:gdLst>
              <a:gd name="T0" fmla="*/ 2634 w 405"/>
              <a:gd name="T1" fmla="*/ 136707 h 314"/>
              <a:gd name="T2" fmla="*/ 5707 w 405"/>
              <a:gd name="T3" fmla="*/ 124614 h 314"/>
              <a:gd name="T4" fmla="*/ 7463 w 405"/>
              <a:gd name="T5" fmla="*/ 106211 h 314"/>
              <a:gd name="T6" fmla="*/ 10097 w 405"/>
              <a:gd name="T7" fmla="*/ 90963 h 314"/>
              <a:gd name="T8" fmla="*/ 14048 w 405"/>
              <a:gd name="T9" fmla="*/ 85179 h 314"/>
              <a:gd name="T10" fmla="*/ 21073 w 405"/>
              <a:gd name="T11" fmla="*/ 78869 h 314"/>
              <a:gd name="T12" fmla="*/ 31609 w 405"/>
              <a:gd name="T13" fmla="*/ 74137 h 314"/>
              <a:gd name="T14" fmla="*/ 40828 w 405"/>
              <a:gd name="T15" fmla="*/ 70457 h 314"/>
              <a:gd name="T16" fmla="*/ 45657 w 405"/>
              <a:gd name="T17" fmla="*/ 65725 h 314"/>
              <a:gd name="T18" fmla="*/ 49608 w 405"/>
              <a:gd name="T19" fmla="*/ 59941 h 314"/>
              <a:gd name="T20" fmla="*/ 53999 w 405"/>
              <a:gd name="T21" fmla="*/ 48899 h 314"/>
              <a:gd name="T22" fmla="*/ 59706 w 405"/>
              <a:gd name="T23" fmla="*/ 36280 h 314"/>
              <a:gd name="T24" fmla="*/ 64535 w 405"/>
              <a:gd name="T25" fmla="*/ 28919 h 314"/>
              <a:gd name="T26" fmla="*/ 68047 w 405"/>
              <a:gd name="T27" fmla="*/ 26816 h 314"/>
              <a:gd name="T28" fmla="*/ 74632 w 405"/>
              <a:gd name="T29" fmla="*/ 26816 h 314"/>
              <a:gd name="T30" fmla="*/ 82973 w 405"/>
              <a:gd name="T31" fmla="*/ 25238 h 314"/>
              <a:gd name="T32" fmla="*/ 93510 w 405"/>
              <a:gd name="T33" fmla="*/ 18403 h 314"/>
              <a:gd name="T34" fmla="*/ 104046 w 405"/>
              <a:gd name="T35" fmla="*/ 10516 h 314"/>
              <a:gd name="T36" fmla="*/ 112826 w 405"/>
              <a:gd name="T37" fmla="*/ 5784 h 314"/>
              <a:gd name="T38" fmla="*/ 123801 w 405"/>
              <a:gd name="T39" fmla="*/ 2103 h 314"/>
              <a:gd name="T40" fmla="*/ 137850 w 405"/>
              <a:gd name="T41" fmla="*/ 0 h 314"/>
              <a:gd name="T42" fmla="*/ 145752 w 405"/>
              <a:gd name="T43" fmla="*/ 7361 h 314"/>
              <a:gd name="T44" fmla="*/ 147947 w 405"/>
              <a:gd name="T45" fmla="*/ 17877 h 314"/>
              <a:gd name="T46" fmla="*/ 150581 w 405"/>
              <a:gd name="T47" fmla="*/ 26290 h 314"/>
              <a:gd name="T48" fmla="*/ 154532 w 405"/>
              <a:gd name="T49" fmla="*/ 32599 h 314"/>
              <a:gd name="T50" fmla="*/ 161557 w 405"/>
              <a:gd name="T51" fmla="*/ 38909 h 314"/>
              <a:gd name="T52" fmla="*/ 167703 w 405"/>
              <a:gd name="T53" fmla="*/ 44693 h 314"/>
              <a:gd name="T54" fmla="*/ 171215 w 405"/>
              <a:gd name="T55" fmla="*/ 48899 h 314"/>
              <a:gd name="T56" fmla="*/ 173849 w 405"/>
              <a:gd name="T57" fmla="*/ 60467 h 314"/>
              <a:gd name="T58" fmla="*/ 174727 w 405"/>
              <a:gd name="T59" fmla="*/ 75189 h 314"/>
              <a:gd name="T60" fmla="*/ 174727 w 405"/>
              <a:gd name="T61" fmla="*/ 89385 h 314"/>
              <a:gd name="T62" fmla="*/ 176483 w 405"/>
              <a:gd name="T63" fmla="*/ 103056 h 314"/>
              <a:gd name="T64" fmla="*/ 174727 w 405"/>
              <a:gd name="T65" fmla="*/ 114098 h 314"/>
              <a:gd name="T66" fmla="*/ 167703 w 405"/>
              <a:gd name="T67" fmla="*/ 118830 h 314"/>
              <a:gd name="T68" fmla="*/ 160240 w 405"/>
              <a:gd name="T69" fmla="*/ 126717 h 314"/>
              <a:gd name="T70" fmla="*/ 159361 w 405"/>
              <a:gd name="T71" fmla="*/ 124614 h 314"/>
              <a:gd name="T72" fmla="*/ 157166 w 405"/>
              <a:gd name="T73" fmla="*/ 122511 h 314"/>
              <a:gd name="T74" fmla="*/ 150142 w 405"/>
              <a:gd name="T75" fmla="*/ 119356 h 314"/>
              <a:gd name="T76" fmla="*/ 140045 w 405"/>
              <a:gd name="T77" fmla="*/ 117253 h 314"/>
              <a:gd name="T78" fmla="*/ 66730 w 405"/>
              <a:gd name="T79" fmla="*/ 126717 h 314"/>
              <a:gd name="T80" fmla="*/ 65852 w 405"/>
              <a:gd name="T81" fmla="*/ 135130 h 314"/>
              <a:gd name="T82" fmla="*/ 65852 w 405"/>
              <a:gd name="T83" fmla="*/ 144068 h 314"/>
              <a:gd name="T84" fmla="*/ 66730 w 405"/>
              <a:gd name="T85" fmla="*/ 165100 h 314"/>
              <a:gd name="T86" fmla="*/ 61023 w 405"/>
              <a:gd name="T87" fmla="*/ 164048 h 314"/>
              <a:gd name="T88" fmla="*/ 55316 w 405"/>
              <a:gd name="T89" fmla="*/ 160368 h 314"/>
              <a:gd name="T90" fmla="*/ 43901 w 405"/>
              <a:gd name="T91" fmla="*/ 152481 h 314"/>
              <a:gd name="T92" fmla="*/ 39072 w 405"/>
              <a:gd name="T93" fmla="*/ 161419 h 314"/>
              <a:gd name="T94" fmla="*/ 35999 w 405"/>
              <a:gd name="T95" fmla="*/ 164048 h 314"/>
              <a:gd name="T96" fmla="*/ 32048 w 405"/>
              <a:gd name="T97" fmla="*/ 165100 h 314"/>
              <a:gd name="T98" fmla="*/ 26341 w 405"/>
              <a:gd name="T99" fmla="*/ 163523 h 314"/>
              <a:gd name="T100" fmla="*/ 20634 w 405"/>
              <a:gd name="T101" fmla="*/ 158790 h 314"/>
              <a:gd name="T102" fmla="*/ 12292 w 405"/>
              <a:gd name="T103" fmla="*/ 153007 h 314"/>
              <a:gd name="T104" fmla="*/ 0 w 405"/>
              <a:gd name="T105" fmla="*/ 149326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97" name="Freeform 448">
            <a:extLst>
              <a:ext uri="{FF2B5EF4-FFF2-40B4-BE49-F238E27FC236}">
                <a16:creationId xmlns:a16="http://schemas.microsoft.com/office/drawing/2014/main" id="{C75A9981-43EE-483F-9112-3F71B9622216}"/>
              </a:ext>
            </a:extLst>
          </p:cNvPr>
          <p:cNvSpPr>
            <a:spLocks/>
          </p:cNvSpPr>
          <p:nvPr>
            <p:custDataLst>
              <p:tags r:id="rId285"/>
            </p:custDataLst>
          </p:nvPr>
        </p:nvSpPr>
        <p:spPr bwMode="auto">
          <a:xfrm>
            <a:off x="15535195" y="7399842"/>
            <a:ext cx="410942" cy="741043"/>
          </a:xfrm>
          <a:custGeom>
            <a:avLst/>
            <a:gdLst>
              <a:gd name="T0" fmla="*/ 143225 w 453"/>
              <a:gd name="T1" fmla="*/ 19021 h 661"/>
              <a:gd name="T2" fmla="*/ 137240 w 453"/>
              <a:gd name="T3" fmla="*/ 51780 h 661"/>
              <a:gd name="T4" fmla="*/ 118428 w 453"/>
              <a:gd name="T5" fmla="*/ 85595 h 661"/>
              <a:gd name="T6" fmla="*/ 108167 w 453"/>
              <a:gd name="T7" fmla="*/ 115712 h 661"/>
              <a:gd name="T8" fmla="*/ 99189 w 453"/>
              <a:gd name="T9" fmla="*/ 143716 h 661"/>
              <a:gd name="T10" fmla="*/ 89356 w 453"/>
              <a:gd name="T11" fmla="*/ 173832 h 661"/>
              <a:gd name="T12" fmla="*/ 83798 w 453"/>
              <a:gd name="T13" fmla="*/ 191269 h 661"/>
              <a:gd name="T14" fmla="*/ 76957 w 453"/>
              <a:gd name="T15" fmla="*/ 200779 h 661"/>
              <a:gd name="T16" fmla="*/ 71399 w 453"/>
              <a:gd name="T17" fmla="*/ 206063 h 661"/>
              <a:gd name="T18" fmla="*/ 60283 w 453"/>
              <a:gd name="T19" fmla="*/ 201836 h 661"/>
              <a:gd name="T20" fmla="*/ 51732 w 453"/>
              <a:gd name="T21" fmla="*/ 195495 h 661"/>
              <a:gd name="T22" fmla="*/ 40189 w 453"/>
              <a:gd name="T23" fmla="*/ 193910 h 661"/>
              <a:gd name="T24" fmla="*/ 27362 w 453"/>
              <a:gd name="T25" fmla="*/ 200779 h 661"/>
              <a:gd name="T26" fmla="*/ 18812 w 453"/>
              <a:gd name="T27" fmla="*/ 212932 h 661"/>
              <a:gd name="T28" fmla="*/ 8978 w 453"/>
              <a:gd name="T29" fmla="*/ 239878 h 661"/>
              <a:gd name="T30" fmla="*/ 2993 w 453"/>
              <a:gd name="T31" fmla="*/ 254672 h 661"/>
              <a:gd name="T32" fmla="*/ 428 w 453"/>
              <a:gd name="T33" fmla="*/ 264183 h 661"/>
              <a:gd name="T34" fmla="*/ 3420 w 453"/>
              <a:gd name="T35" fmla="*/ 273165 h 661"/>
              <a:gd name="T36" fmla="*/ 8551 w 453"/>
              <a:gd name="T37" fmla="*/ 277921 h 661"/>
              <a:gd name="T38" fmla="*/ 23515 w 453"/>
              <a:gd name="T39" fmla="*/ 277921 h 661"/>
              <a:gd name="T40" fmla="*/ 30355 w 453"/>
              <a:gd name="T41" fmla="*/ 289545 h 661"/>
              <a:gd name="T42" fmla="*/ 31210 w 453"/>
              <a:gd name="T43" fmla="*/ 311736 h 661"/>
              <a:gd name="T44" fmla="*/ 28645 w 453"/>
              <a:gd name="T45" fmla="*/ 332871 h 661"/>
              <a:gd name="T46" fmla="*/ 185124 w 453"/>
              <a:gd name="T47" fmla="*/ 349250 h 661"/>
              <a:gd name="T48" fmla="*/ 188972 w 453"/>
              <a:gd name="T49" fmla="*/ 307509 h 661"/>
              <a:gd name="T50" fmla="*/ 177429 w 453"/>
              <a:gd name="T51" fmla="*/ 300112 h 661"/>
              <a:gd name="T52" fmla="*/ 159472 w 453"/>
              <a:gd name="T53" fmla="*/ 294300 h 661"/>
              <a:gd name="T54" fmla="*/ 150921 w 453"/>
              <a:gd name="T55" fmla="*/ 290073 h 661"/>
              <a:gd name="T56" fmla="*/ 145363 w 453"/>
              <a:gd name="T57" fmla="*/ 283733 h 661"/>
              <a:gd name="T58" fmla="*/ 142370 w 453"/>
              <a:gd name="T59" fmla="*/ 272109 h 661"/>
              <a:gd name="T60" fmla="*/ 142370 w 453"/>
              <a:gd name="T61" fmla="*/ 245162 h 661"/>
              <a:gd name="T62" fmla="*/ 144081 w 453"/>
              <a:gd name="T63" fmla="*/ 226141 h 661"/>
              <a:gd name="T64" fmla="*/ 150066 w 453"/>
              <a:gd name="T65" fmla="*/ 209761 h 661"/>
              <a:gd name="T66" fmla="*/ 159472 w 453"/>
              <a:gd name="T67" fmla="*/ 192325 h 661"/>
              <a:gd name="T68" fmla="*/ 167595 w 453"/>
              <a:gd name="T69" fmla="*/ 174361 h 661"/>
              <a:gd name="T70" fmla="*/ 170588 w 453"/>
              <a:gd name="T71" fmla="*/ 156925 h 661"/>
              <a:gd name="T72" fmla="*/ 166313 w 453"/>
              <a:gd name="T73" fmla="*/ 141074 h 661"/>
              <a:gd name="T74" fmla="*/ 159472 w 453"/>
              <a:gd name="T75" fmla="*/ 129978 h 661"/>
              <a:gd name="T76" fmla="*/ 146646 w 453"/>
              <a:gd name="T77" fmla="*/ 114655 h 661"/>
              <a:gd name="T78" fmla="*/ 142370 w 453"/>
              <a:gd name="T79" fmla="*/ 101446 h 661"/>
              <a:gd name="T80" fmla="*/ 143225 w 453"/>
              <a:gd name="T81" fmla="*/ 91407 h 661"/>
              <a:gd name="T82" fmla="*/ 150921 w 453"/>
              <a:gd name="T83" fmla="*/ 86652 h 661"/>
              <a:gd name="T84" fmla="*/ 173581 w 453"/>
              <a:gd name="T85" fmla="*/ 85595 h 661"/>
              <a:gd name="T86" fmla="*/ 168878 w 453"/>
              <a:gd name="T87" fmla="*/ 79783 h 661"/>
              <a:gd name="T88" fmla="*/ 162037 w 453"/>
              <a:gd name="T89" fmla="*/ 61819 h 661"/>
              <a:gd name="T90" fmla="*/ 158617 w 453"/>
              <a:gd name="T91" fmla="*/ 38571 h 661"/>
              <a:gd name="T92" fmla="*/ 159472 w 453"/>
              <a:gd name="T93" fmla="*/ 23776 h 661"/>
              <a:gd name="T94" fmla="*/ 156907 w 453"/>
              <a:gd name="T95" fmla="*/ 5812 h 661"/>
              <a:gd name="T96" fmla="*/ 148356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98" name="Freeform 449">
            <a:extLst>
              <a:ext uri="{FF2B5EF4-FFF2-40B4-BE49-F238E27FC236}">
                <a16:creationId xmlns:a16="http://schemas.microsoft.com/office/drawing/2014/main" id="{16BE26C2-2369-484D-BC77-3613627C3801}"/>
              </a:ext>
            </a:extLst>
          </p:cNvPr>
          <p:cNvSpPr>
            <a:spLocks/>
          </p:cNvSpPr>
          <p:nvPr>
            <p:custDataLst>
              <p:tags r:id="rId286"/>
            </p:custDataLst>
          </p:nvPr>
        </p:nvSpPr>
        <p:spPr bwMode="auto">
          <a:xfrm>
            <a:off x="20735966" y="6887849"/>
            <a:ext cx="117894" cy="121262"/>
          </a:xfrm>
          <a:custGeom>
            <a:avLst/>
            <a:gdLst>
              <a:gd name="T0" fmla="*/ 0 w 126"/>
              <a:gd name="T1" fmla="*/ 30480 h 105"/>
              <a:gd name="T2" fmla="*/ 1764 w 126"/>
              <a:gd name="T3" fmla="*/ 26670 h 105"/>
              <a:gd name="T4" fmla="*/ 4410 w 126"/>
              <a:gd name="T5" fmla="*/ 22316 h 105"/>
              <a:gd name="T6" fmla="*/ 7056 w 126"/>
              <a:gd name="T7" fmla="*/ 17961 h 105"/>
              <a:gd name="T8" fmla="*/ 10583 w 126"/>
              <a:gd name="T9" fmla="*/ 13607 h 105"/>
              <a:gd name="T10" fmla="*/ 16316 w 126"/>
              <a:gd name="T11" fmla="*/ 5987 h 105"/>
              <a:gd name="T12" fmla="*/ 20726 w 126"/>
              <a:gd name="T13" fmla="*/ 0 h 105"/>
              <a:gd name="T14" fmla="*/ 49830 w 126"/>
              <a:gd name="T15" fmla="*/ 0 h 105"/>
              <a:gd name="T16" fmla="*/ 50271 w 126"/>
              <a:gd name="T17" fmla="*/ 2177 h 105"/>
              <a:gd name="T18" fmla="*/ 50712 w 126"/>
              <a:gd name="T19" fmla="*/ 4354 h 105"/>
              <a:gd name="T20" fmla="*/ 51594 w 126"/>
              <a:gd name="T21" fmla="*/ 6531 h 105"/>
              <a:gd name="T22" fmla="*/ 52476 w 126"/>
              <a:gd name="T23" fmla="*/ 7620 h 105"/>
              <a:gd name="T24" fmla="*/ 54681 w 126"/>
              <a:gd name="T25" fmla="*/ 10886 h 105"/>
              <a:gd name="T26" fmla="*/ 55563 w 126"/>
              <a:gd name="T27" fmla="*/ 13063 h 105"/>
              <a:gd name="T28" fmla="*/ 55563 w 126"/>
              <a:gd name="T29" fmla="*/ 17417 h 105"/>
              <a:gd name="T30" fmla="*/ 55122 w 126"/>
              <a:gd name="T31" fmla="*/ 22316 h 105"/>
              <a:gd name="T32" fmla="*/ 54681 w 126"/>
              <a:gd name="T33" fmla="*/ 26126 h 105"/>
              <a:gd name="T34" fmla="*/ 53799 w 126"/>
              <a:gd name="T35" fmla="*/ 29936 h 105"/>
              <a:gd name="T36" fmla="*/ 52476 w 126"/>
              <a:gd name="T37" fmla="*/ 33746 h 105"/>
              <a:gd name="T38" fmla="*/ 51153 w 126"/>
              <a:gd name="T39" fmla="*/ 37556 h 105"/>
              <a:gd name="T40" fmla="*/ 49389 w 126"/>
              <a:gd name="T41" fmla="*/ 40821 h 105"/>
              <a:gd name="T42" fmla="*/ 47625 w 126"/>
              <a:gd name="T43" fmla="*/ 44087 h 105"/>
              <a:gd name="T44" fmla="*/ 45862 w 126"/>
              <a:gd name="T45" fmla="*/ 46809 h 105"/>
              <a:gd name="T46" fmla="*/ 43657 w 126"/>
              <a:gd name="T47" fmla="*/ 48986 h 105"/>
              <a:gd name="T48" fmla="*/ 41011 w 126"/>
              <a:gd name="T49" fmla="*/ 51163 h 105"/>
              <a:gd name="T50" fmla="*/ 38806 w 126"/>
              <a:gd name="T51" fmla="*/ 53884 h 105"/>
              <a:gd name="T52" fmla="*/ 35719 w 126"/>
              <a:gd name="T53" fmla="*/ 54973 h 105"/>
              <a:gd name="T54" fmla="*/ 32632 w 126"/>
              <a:gd name="T55" fmla="*/ 56061 h 105"/>
              <a:gd name="T56" fmla="*/ 29545 w 126"/>
              <a:gd name="T57" fmla="*/ 57150 h 105"/>
              <a:gd name="T58" fmla="*/ 26459 w 126"/>
              <a:gd name="T59" fmla="*/ 57150 h 105"/>
              <a:gd name="T60" fmla="*/ 21167 w 126"/>
              <a:gd name="T61" fmla="*/ 56606 h 105"/>
              <a:gd name="T62" fmla="*/ 16757 w 126"/>
              <a:gd name="T63" fmla="*/ 55517 h 105"/>
              <a:gd name="T64" fmla="*/ 13670 w 126"/>
              <a:gd name="T65" fmla="*/ 53340 h 105"/>
              <a:gd name="T66" fmla="*/ 10583 w 126"/>
              <a:gd name="T67" fmla="*/ 50074 h 105"/>
              <a:gd name="T68" fmla="*/ 8820 w 126"/>
              <a:gd name="T69" fmla="*/ 46809 h 105"/>
              <a:gd name="T70" fmla="*/ 7056 w 126"/>
              <a:gd name="T71" fmla="*/ 42454 h 105"/>
              <a:gd name="T72" fmla="*/ 6174 w 126"/>
              <a:gd name="T73" fmla="*/ 38100 h 105"/>
              <a:gd name="T74" fmla="*/ 5733 w 126"/>
              <a:gd name="T75" fmla="*/ 33746 h 105"/>
              <a:gd name="T76" fmla="*/ 0 w 126"/>
              <a:gd name="T77" fmla="*/ 30480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999" name="Freeform 450">
            <a:extLst>
              <a:ext uri="{FF2B5EF4-FFF2-40B4-BE49-F238E27FC236}">
                <a16:creationId xmlns:a16="http://schemas.microsoft.com/office/drawing/2014/main" id="{2FC657AB-9D4B-4CB7-AB25-2A0C7783420D}"/>
              </a:ext>
            </a:extLst>
          </p:cNvPr>
          <p:cNvSpPr>
            <a:spLocks/>
          </p:cNvSpPr>
          <p:nvPr>
            <p:custDataLst>
              <p:tags r:id="rId287"/>
            </p:custDataLst>
          </p:nvPr>
        </p:nvSpPr>
        <p:spPr bwMode="auto">
          <a:xfrm>
            <a:off x="10880100" y="7447000"/>
            <a:ext cx="633255" cy="1111564"/>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00" name="Freeform 451">
            <a:extLst>
              <a:ext uri="{FF2B5EF4-FFF2-40B4-BE49-F238E27FC236}">
                <a16:creationId xmlns:a16="http://schemas.microsoft.com/office/drawing/2014/main" id="{90490463-25E8-402C-B9DE-AB82F6622A84}"/>
              </a:ext>
            </a:extLst>
          </p:cNvPr>
          <p:cNvSpPr>
            <a:spLocks/>
          </p:cNvSpPr>
          <p:nvPr>
            <p:custDataLst>
              <p:tags r:id="rId288"/>
            </p:custDataLst>
          </p:nvPr>
        </p:nvSpPr>
        <p:spPr bwMode="auto">
          <a:xfrm>
            <a:off x="15659826" y="8016254"/>
            <a:ext cx="397468" cy="582730"/>
          </a:xfrm>
          <a:custGeom>
            <a:avLst/>
            <a:gdLst>
              <a:gd name="T0" fmla="*/ 187325 w 429"/>
              <a:gd name="T1" fmla="*/ 11531 h 524"/>
              <a:gd name="T2" fmla="*/ 186888 w 429"/>
              <a:gd name="T3" fmla="*/ 22537 h 524"/>
              <a:gd name="T4" fmla="*/ 185142 w 429"/>
              <a:gd name="T5" fmla="*/ 28302 h 524"/>
              <a:gd name="T6" fmla="*/ 181212 w 429"/>
              <a:gd name="T7" fmla="*/ 35116 h 524"/>
              <a:gd name="T8" fmla="*/ 180339 w 429"/>
              <a:gd name="T9" fmla="*/ 42454 h 524"/>
              <a:gd name="T10" fmla="*/ 180775 w 429"/>
              <a:gd name="T11" fmla="*/ 83859 h 524"/>
              <a:gd name="T12" fmla="*/ 178155 w 429"/>
              <a:gd name="T13" fmla="*/ 108492 h 524"/>
              <a:gd name="T14" fmla="*/ 172915 w 429"/>
              <a:gd name="T15" fmla="*/ 126313 h 524"/>
              <a:gd name="T16" fmla="*/ 162436 w 429"/>
              <a:gd name="T17" fmla="*/ 145705 h 524"/>
              <a:gd name="T18" fmla="*/ 147589 w 429"/>
              <a:gd name="T19" fmla="*/ 161953 h 524"/>
              <a:gd name="T20" fmla="*/ 139293 w 429"/>
              <a:gd name="T21" fmla="*/ 174531 h 524"/>
              <a:gd name="T22" fmla="*/ 136236 w 429"/>
              <a:gd name="T23" fmla="*/ 215937 h 524"/>
              <a:gd name="T24" fmla="*/ 132743 w 429"/>
              <a:gd name="T25" fmla="*/ 230088 h 524"/>
              <a:gd name="T26" fmla="*/ 126630 w 429"/>
              <a:gd name="T27" fmla="*/ 234805 h 524"/>
              <a:gd name="T28" fmla="*/ 117460 w 429"/>
              <a:gd name="T29" fmla="*/ 238474 h 524"/>
              <a:gd name="T30" fmla="*/ 110474 w 429"/>
              <a:gd name="T31" fmla="*/ 247384 h 524"/>
              <a:gd name="T32" fmla="*/ 102177 w 429"/>
              <a:gd name="T33" fmla="*/ 262059 h 524"/>
              <a:gd name="T34" fmla="*/ 97374 w 429"/>
              <a:gd name="T35" fmla="*/ 264680 h 524"/>
              <a:gd name="T36" fmla="*/ 87768 w 429"/>
              <a:gd name="T37" fmla="*/ 264156 h 524"/>
              <a:gd name="T38" fmla="*/ 82528 w 429"/>
              <a:gd name="T39" fmla="*/ 261011 h 524"/>
              <a:gd name="T40" fmla="*/ 63315 w 429"/>
              <a:gd name="T41" fmla="*/ 262059 h 524"/>
              <a:gd name="T42" fmla="*/ 53709 w 429"/>
              <a:gd name="T43" fmla="*/ 262059 h 524"/>
              <a:gd name="T44" fmla="*/ 49342 w 429"/>
              <a:gd name="T45" fmla="*/ 258914 h 524"/>
              <a:gd name="T46" fmla="*/ 41482 w 429"/>
              <a:gd name="T47" fmla="*/ 258390 h 524"/>
              <a:gd name="T48" fmla="*/ 34059 w 429"/>
              <a:gd name="T49" fmla="*/ 263107 h 524"/>
              <a:gd name="T50" fmla="*/ 27073 w 429"/>
              <a:gd name="T51" fmla="*/ 272017 h 524"/>
              <a:gd name="T52" fmla="*/ 11790 w 429"/>
              <a:gd name="T53" fmla="*/ 257342 h 524"/>
              <a:gd name="T54" fmla="*/ 2620 w 429"/>
              <a:gd name="T55" fmla="*/ 234281 h 524"/>
              <a:gd name="T56" fmla="*/ 10916 w 429"/>
              <a:gd name="T57" fmla="*/ 225371 h 524"/>
              <a:gd name="T58" fmla="*/ 18340 w 429"/>
              <a:gd name="T59" fmla="*/ 222226 h 524"/>
              <a:gd name="T60" fmla="*/ 26636 w 429"/>
              <a:gd name="T61" fmla="*/ 224323 h 524"/>
              <a:gd name="T62" fmla="*/ 25326 w 429"/>
              <a:gd name="T63" fmla="*/ 219081 h 524"/>
              <a:gd name="T64" fmla="*/ 19649 w 429"/>
              <a:gd name="T65" fmla="*/ 202310 h 524"/>
              <a:gd name="T66" fmla="*/ 20523 w 429"/>
              <a:gd name="T67" fmla="*/ 191827 h 524"/>
              <a:gd name="T68" fmla="*/ 24889 w 429"/>
              <a:gd name="T69" fmla="*/ 186586 h 524"/>
              <a:gd name="T70" fmla="*/ 31003 w 429"/>
              <a:gd name="T71" fmla="*/ 184490 h 524"/>
              <a:gd name="T72" fmla="*/ 38862 w 429"/>
              <a:gd name="T73" fmla="*/ 176628 h 524"/>
              <a:gd name="T74" fmla="*/ 45412 w 429"/>
              <a:gd name="T75" fmla="*/ 174531 h 524"/>
              <a:gd name="T76" fmla="*/ 50215 w 429"/>
              <a:gd name="T77" fmla="*/ 179248 h 524"/>
              <a:gd name="T78" fmla="*/ 58948 w 429"/>
              <a:gd name="T79" fmla="*/ 188158 h 524"/>
              <a:gd name="T80" fmla="*/ 67245 w 429"/>
              <a:gd name="T81" fmla="*/ 183966 h 524"/>
              <a:gd name="T82" fmla="*/ 79035 w 429"/>
              <a:gd name="T83" fmla="*/ 185014 h 524"/>
              <a:gd name="T84" fmla="*/ 86894 w 429"/>
              <a:gd name="T85" fmla="*/ 178200 h 524"/>
              <a:gd name="T86" fmla="*/ 91698 w 429"/>
              <a:gd name="T87" fmla="*/ 165097 h 524"/>
              <a:gd name="T88" fmla="*/ 93008 w 429"/>
              <a:gd name="T89" fmla="*/ 151994 h 524"/>
              <a:gd name="T90" fmla="*/ 93881 w 429"/>
              <a:gd name="T91" fmla="*/ 140988 h 524"/>
              <a:gd name="T92" fmla="*/ 87768 w 429"/>
              <a:gd name="T93" fmla="*/ 123692 h 524"/>
              <a:gd name="T94" fmla="*/ 82091 w 429"/>
              <a:gd name="T95" fmla="*/ 106396 h 524"/>
              <a:gd name="T96" fmla="*/ 90388 w 429"/>
              <a:gd name="T97" fmla="*/ 92769 h 524"/>
              <a:gd name="T98" fmla="*/ 91698 w 429"/>
              <a:gd name="T99" fmla="*/ 85955 h 524"/>
              <a:gd name="T100" fmla="*/ 87331 w 429"/>
              <a:gd name="T101" fmla="*/ 81238 h 524"/>
              <a:gd name="T102" fmla="*/ 86021 w 429"/>
              <a:gd name="T103" fmla="*/ 71804 h 524"/>
              <a:gd name="T104" fmla="*/ 82091 w 429"/>
              <a:gd name="T105" fmla="*/ 67611 h 524"/>
              <a:gd name="T106" fmla="*/ 70301 w 429"/>
              <a:gd name="T107" fmla="*/ 69184 h 524"/>
              <a:gd name="T108" fmla="*/ 59822 w 429"/>
              <a:gd name="T109" fmla="*/ 68660 h 524"/>
              <a:gd name="T110" fmla="*/ 54582 w 429"/>
              <a:gd name="T111" fmla="*/ 62370 h 524"/>
              <a:gd name="T112" fmla="*/ 53709 w 429"/>
              <a:gd name="T113" fmla="*/ 53984 h 524"/>
              <a:gd name="T114" fmla="*/ 57638 w 429"/>
              <a:gd name="T115" fmla="*/ 39833 h 524"/>
              <a:gd name="T116" fmla="*/ 133616 w 429"/>
              <a:gd name="T117" fmla="*/ 19916 h 524"/>
              <a:gd name="T118" fmla="*/ 141040 w 429"/>
              <a:gd name="T119" fmla="*/ 8910 h 524"/>
              <a:gd name="T120" fmla="*/ 149773 w 429"/>
              <a:gd name="T121" fmla="*/ 3669 h 524"/>
              <a:gd name="T122" fmla="*/ 163309 w 429"/>
              <a:gd name="T123" fmla="*/ 2621 h 524"/>
              <a:gd name="T124" fmla="*/ 178155 w 429"/>
              <a:gd name="T125" fmla="*/ 2096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01" name="Freeform 452">
            <a:extLst>
              <a:ext uri="{FF2B5EF4-FFF2-40B4-BE49-F238E27FC236}">
                <a16:creationId xmlns:a16="http://schemas.microsoft.com/office/drawing/2014/main" id="{B94D3FAF-AC05-4111-B98B-AA81EB10ECC7}"/>
              </a:ext>
            </a:extLst>
          </p:cNvPr>
          <p:cNvSpPr>
            <a:spLocks/>
          </p:cNvSpPr>
          <p:nvPr>
            <p:custDataLst>
              <p:tags r:id="rId289"/>
            </p:custDataLst>
          </p:nvPr>
        </p:nvSpPr>
        <p:spPr bwMode="auto">
          <a:xfrm>
            <a:off x="15727193" y="5136294"/>
            <a:ext cx="269470" cy="242523"/>
          </a:xfrm>
          <a:custGeom>
            <a:avLst/>
            <a:gdLst>
              <a:gd name="T0" fmla="*/ 112647 w 292"/>
              <a:gd name="T1" fmla="*/ 47668 h 223"/>
              <a:gd name="T2" fmla="*/ 72199 w 292"/>
              <a:gd name="T3" fmla="*/ 39467 h 223"/>
              <a:gd name="T4" fmla="*/ 66110 w 292"/>
              <a:gd name="T5" fmla="*/ 40492 h 223"/>
              <a:gd name="T6" fmla="*/ 60455 w 292"/>
              <a:gd name="T7" fmla="*/ 40492 h 223"/>
              <a:gd name="T8" fmla="*/ 54801 w 292"/>
              <a:gd name="T9" fmla="*/ 39467 h 223"/>
              <a:gd name="T10" fmla="*/ 51757 w 292"/>
              <a:gd name="T11" fmla="*/ 47668 h 223"/>
              <a:gd name="T12" fmla="*/ 62630 w 292"/>
              <a:gd name="T13" fmla="*/ 67145 h 223"/>
              <a:gd name="T14" fmla="*/ 73068 w 292"/>
              <a:gd name="T15" fmla="*/ 80471 h 223"/>
              <a:gd name="T16" fmla="*/ 82202 w 292"/>
              <a:gd name="T17" fmla="*/ 94823 h 223"/>
              <a:gd name="T18" fmla="*/ 85682 w 292"/>
              <a:gd name="T19" fmla="*/ 103536 h 223"/>
              <a:gd name="T20" fmla="*/ 89161 w 292"/>
              <a:gd name="T21" fmla="*/ 113787 h 223"/>
              <a:gd name="T22" fmla="*/ 76113 w 292"/>
              <a:gd name="T23" fmla="*/ 114300 h 223"/>
              <a:gd name="T24" fmla="*/ 70024 w 292"/>
              <a:gd name="T25" fmla="*/ 113787 h 223"/>
              <a:gd name="T26" fmla="*/ 63500 w 292"/>
              <a:gd name="T27" fmla="*/ 110712 h 223"/>
              <a:gd name="T28" fmla="*/ 58281 w 292"/>
              <a:gd name="T29" fmla="*/ 107124 h 223"/>
              <a:gd name="T30" fmla="*/ 55236 w 292"/>
              <a:gd name="T31" fmla="*/ 101486 h 223"/>
              <a:gd name="T32" fmla="*/ 52627 w 292"/>
              <a:gd name="T33" fmla="*/ 95848 h 223"/>
              <a:gd name="T34" fmla="*/ 49147 w 292"/>
              <a:gd name="T35" fmla="*/ 92260 h 223"/>
              <a:gd name="T36" fmla="*/ 39579 w 292"/>
              <a:gd name="T37" fmla="*/ 74321 h 223"/>
              <a:gd name="T38" fmla="*/ 29575 w 292"/>
              <a:gd name="T39" fmla="*/ 57919 h 223"/>
              <a:gd name="T40" fmla="*/ 23921 w 292"/>
              <a:gd name="T41" fmla="*/ 50743 h 223"/>
              <a:gd name="T42" fmla="*/ 18267 w 292"/>
              <a:gd name="T43" fmla="*/ 44592 h 223"/>
              <a:gd name="T44" fmla="*/ 11743 w 292"/>
              <a:gd name="T45" fmla="*/ 40492 h 223"/>
              <a:gd name="T46" fmla="*/ 5654 w 292"/>
              <a:gd name="T47" fmla="*/ 38442 h 223"/>
              <a:gd name="T48" fmla="*/ 1740 w 292"/>
              <a:gd name="T49" fmla="*/ 33316 h 223"/>
              <a:gd name="T50" fmla="*/ 435 w 292"/>
              <a:gd name="T51" fmla="*/ 29728 h 223"/>
              <a:gd name="T52" fmla="*/ 0 w 292"/>
              <a:gd name="T53" fmla="*/ 25115 h 223"/>
              <a:gd name="T54" fmla="*/ 17397 w 292"/>
              <a:gd name="T55" fmla="*/ 28191 h 223"/>
              <a:gd name="T56" fmla="*/ 30445 w 292"/>
              <a:gd name="T57" fmla="*/ 28191 h 223"/>
              <a:gd name="T58" fmla="*/ 39579 w 292"/>
              <a:gd name="T59" fmla="*/ 25628 h 223"/>
              <a:gd name="T60" fmla="*/ 46103 w 292"/>
              <a:gd name="T61" fmla="*/ 21015 h 223"/>
              <a:gd name="T62" fmla="*/ 55236 w 292"/>
              <a:gd name="T63" fmla="*/ 10251 h 223"/>
              <a:gd name="T64" fmla="*/ 60021 w 292"/>
              <a:gd name="T65" fmla="*/ 4613 h 223"/>
              <a:gd name="T66" fmla="*/ 66110 w 292"/>
              <a:gd name="T67" fmla="*/ 0 h 223"/>
              <a:gd name="T68" fmla="*/ 74808 w 292"/>
              <a:gd name="T69" fmla="*/ 7176 h 223"/>
              <a:gd name="T70" fmla="*/ 84377 w 292"/>
              <a:gd name="T71" fmla="*/ 13326 h 223"/>
              <a:gd name="T72" fmla="*/ 94815 w 292"/>
              <a:gd name="T73" fmla="*/ 17427 h 223"/>
              <a:gd name="T74" fmla="*/ 106993 w 292"/>
              <a:gd name="T75" fmla="*/ 18965 h 223"/>
              <a:gd name="T76" fmla="*/ 113952 w 292"/>
              <a:gd name="T77" fmla="*/ 17427 h 223"/>
              <a:gd name="T78" fmla="*/ 121346 w 292"/>
              <a:gd name="T79" fmla="*/ 15889 h 223"/>
              <a:gd name="T80" fmla="*/ 123955 w 292"/>
              <a:gd name="T81" fmla="*/ 24090 h 223"/>
              <a:gd name="T82" fmla="*/ 124825 w 292"/>
              <a:gd name="T83" fmla="*/ 25115 h 223"/>
              <a:gd name="T84" fmla="*/ 127000 w 292"/>
              <a:gd name="T85" fmla="*/ 35366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02" name="Freeform 453">
            <a:extLst>
              <a:ext uri="{FF2B5EF4-FFF2-40B4-BE49-F238E27FC236}">
                <a16:creationId xmlns:a16="http://schemas.microsoft.com/office/drawing/2014/main" id="{5D90E416-DEA3-46EA-BEA0-862743D47C41}"/>
              </a:ext>
            </a:extLst>
          </p:cNvPr>
          <p:cNvSpPr>
            <a:spLocks/>
          </p:cNvSpPr>
          <p:nvPr>
            <p:custDataLst>
              <p:tags r:id="rId290"/>
            </p:custDataLst>
          </p:nvPr>
        </p:nvSpPr>
        <p:spPr bwMode="auto">
          <a:xfrm>
            <a:off x="15622772" y="4836508"/>
            <a:ext cx="357048" cy="165051"/>
          </a:xfrm>
          <a:custGeom>
            <a:avLst/>
            <a:gdLst>
              <a:gd name="T0" fmla="*/ 166499 w 379"/>
              <a:gd name="T1" fmla="*/ 49742 h 147"/>
              <a:gd name="T2" fmla="*/ 159839 w 379"/>
              <a:gd name="T3" fmla="*/ 53446 h 147"/>
              <a:gd name="T4" fmla="*/ 157175 w 379"/>
              <a:gd name="T5" fmla="*/ 57150 h 147"/>
              <a:gd name="T6" fmla="*/ 154067 w 379"/>
              <a:gd name="T7" fmla="*/ 61913 h 147"/>
              <a:gd name="T8" fmla="*/ 147851 w 379"/>
              <a:gd name="T9" fmla="*/ 67205 h 147"/>
              <a:gd name="T10" fmla="*/ 142079 w 379"/>
              <a:gd name="T11" fmla="*/ 69321 h 147"/>
              <a:gd name="T12" fmla="*/ 138083 w 379"/>
              <a:gd name="T13" fmla="*/ 69850 h 147"/>
              <a:gd name="T14" fmla="*/ 133643 w 379"/>
              <a:gd name="T15" fmla="*/ 68792 h 147"/>
              <a:gd name="T16" fmla="*/ 129203 w 379"/>
              <a:gd name="T17" fmla="*/ 66675 h 147"/>
              <a:gd name="T18" fmla="*/ 124763 w 379"/>
              <a:gd name="T19" fmla="*/ 62971 h 147"/>
              <a:gd name="T20" fmla="*/ 122099 w 379"/>
              <a:gd name="T21" fmla="*/ 61384 h 147"/>
              <a:gd name="T22" fmla="*/ 119435 w 379"/>
              <a:gd name="T23" fmla="*/ 62442 h 147"/>
              <a:gd name="T24" fmla="*/ 118547 w 379"/>
              <a:gd name="T25" fmla="*/ 65088 h 147"/>
              <a:gd name="T26" fmla="*/ 118103 w 379"/>
              <a:gd name="T27" fmla="*/ 74084 h 147"/>
              <a:gd name="T28" fmla="*/ 114107 w 379"/>
              <a:gd name="T29" fmla="*/ 76730 h 147"/>
              <a:gd name="T30" fmla="*/ 108335 w 379"/>
              <a:gd name="T31" fmla="*/ 74084 h 147"/>
              <a:gd name="T32" fmla="*/ 101675 w 379"/>
              <a:gd name="T33" fmla="*/ 69321 h 147"/>
              <a:gd name="T34" fmla="*/ 50172 w 379"/>
              <a:gd name="T35" fmla="*/ 74613 h 147"/>
              <a:gd name="T36" fmla="*/ 35520 w 379"/>
              <a:gd name="T37" fmla="*/ 65617 h 147"/>
              <a:gd name="T38" fmla="*/ 25752 w 379"/>
              <a:gd name="T39" fmla="*/ 57680 h 147"/>
              <a:gd name="T40" fmla="*/ 19980 w 379"/>
              <a:gd name="T41" fmla="*/ 49742 h 147"/>
              <a:gd name="T42" fmla="*/ 16428 w 379"/>
              <a:gd name="T43" fmla="*/ 43392 h 147"/>
              <a:gd name="T44" fmla="*/ 11544 w 379"/>
              <a:gd name="T45" fmla="*/ 31221 h 147"/>
              <a:gd name="T46" fmla="*/ 7104 w 379"/>
              <a:gd name="T47" fmla="*/ 25400 h 147"/>
              <a:gd name="T48" fmla="*/ 0 w 379"/>
              <a:gd name="T49" fmla="*/ 19050 h 147"/>
              <a:gd name="T50" fmla="*/ 12876 w 379"/>
              <a:gd name="T51" fmla="*/ 21167 h 147"/>
              <a:gd name="T52" fmla="*/ 23088 w 379"/>
              <a:gd name="T53" fmla="*/ 20108 h 147"/>
              <a:gd name="T54" fmla="*/ 31968 w 379"/>
              <a:gd name="T55" fmla="*/ 17463 h 147"/>
              <a:gd name="T56" fmla="*/ 38628 w 379"/>
              <a:gd name="T57" fmla="*/ 13229 h 147"/>
              <a:gd name="T58" fmla="*/ 52836 w 379"/>
              <a:gd name="T59" fmla="*/ 4233 h 147"/>
              <a:gd name="T60" fmla="*/ 61272 w 379"/>
              <a:gd name="T61" fmla="*/ 1058 h 147"/>
              <a:gd name="T62" fmla="*/ 70596 w 379"/>
              <a:gd name="T63" fmla="*/ 0 h 147"/>
              <a:gd name="T64" fmla="*/ 88799 w 379"/>
              <a:gd name="T65" fmla="*/ 12171 h 147"/>
              <a:gd name="T66" fmla="*/ 108335 w 379"/>
              <a:gd name="T67" fmla="*/ 23813 h 147"/>
              <a:gd name="T68" fmla="*/ 129647 w 379"/>
              <a:gd name="T69" fmla="*/ 35454 h 147"/>
              <a:gd name="T70" fmla="*/ 147851 w 379"/>
              <a:gd name="T71" fmla="*/ 42334 h 147"/>
              <a:gd name="T72" fmla="*/ 157175 w 379"/>
              <a:gd name="T73" fmla="*/ 45509 h 147"/>
              <a:gd name="T74" fmla="*/ 168275 w 379"/>
              <a:gd name="T75" fmla="*/ 48684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03" name="Freeform 454">
            <a:extLst>
              <a:ext uri="{FF2B5EF4-FFF2-40B4-BE49-F238E27FC236}">
                <a16:creationId xmlns:a16="http://schemas.microsoft.com/office/drawing/2014/main" id="{2AE61B93-DF47-43A3-9728-B828D7D0A16E}"/>
              </a:ext>
            </a:extLst>
          </p:cNvPr>
          <p:cNvSpPr>
            <a:spLocks/>
          </p:cNvSpPr>
          <p:nvPr>
            <p:custDataLst>
              <p:tags r:id="rId291"/>
            </p:custDataLst>
          </p:nvPr>
        </p:nvSpPr>
        <p:spPr bwMode="auto">
          <a:xfrm>
            <a:off x="15545301" y="4529987"/>
            <a:ext cx="63998" cy="127998"/>
          </a:xfrm>
          <a:custGeom>
            <a:avLst/>
            <a:gdLst>
              <a:gd name="T0" fmla="*/ 0 w 61"/>
              <a:gd name="T1" fmla="*/ 0 h 67"/>
              <a:gd name="T2" fmla="*/ 0 w 61"/>
              <a:gd name="T3" fmla="*/ 8103 h 67"/>
              <a:gd name="T4" fmla="*/ 0 w 61"/>
              <a:gd name="T5" fmla="*/ 16207 h 67"/>
              <a:gd name="T6" fmla="*/ 494 w 61"/>
              <a:gd name="T7" fmla="*/ 21609 h 67"/>
              <a:gd name="T8" fmla="*/ 989 w 61"/>
              <a:gd name="T9" fmla="*/ 27011 h 67"/>
              <a:gd name="T10" fmla="*/ 1483 w 61"/>
              <a:gd name="T11" fmla="*/ 32413 h 67"/>
              <a:gd name="T12" fmla="*/ 2967 w 61"/>
              <a:gd name="T13" fmla="*/ 37816 h 67"/>
              <a:gd name="T14" fmla="*/ 5934 w 61"/>
              <a:gd name="T15" fmla="*/ 49521 h 67"/>
              <a:gd name="T16" fmla="*/ 10384 w 61"/>
              <a:gd name="T17" fmla="*/ 60325 h 67"/>
              <a:gd name="T18" fmla="*/ 13845 w 61"/>
              <a:gd name="T19" fmla="*/ 58524 h 67"/>
              <a:gd name="T20" fmla="*/ 17306 w 61"/>
              <a:gd name="T21" fmla="*/ 54923 h 67"/>
              <a:gd name="T22" fmla="*/ 20767 w 61"/>
              <a:gd name="T23" fmla="*/ 52222 h 67"/>
              <a:gd name="T24" fmla="*/ 23734 w 61"/>
              <a:gd name="T25" fmla="*/ 47720 h 67"/>
              <a:gd name="T26" fmla="*/ 26206 w 61"/>
              <a:gd name="T27" fmla="*/ 42318 h 67"/>
              <a:gd name="T28" fmla="*/ 28184 w 61"/>
              <a:gd name="T29" fmla="*/ 36015 h 67"/>
              <a:gd name="T30" fmla="*/ 29173 w 61"/>
              <a:gd name="T31" fmla="*/ 28812 h 67"/>
              <a:gd name="T32" fmla="*/ 30162 w 61"/>
              <a:gd name="T33" fmla="*/ 21609 h 67"/>
              <a:gd name="T34" fmla="*/ 26206 w 61"/>
              <a:gd name="T35" fmla="*/ 12605 h 67"/>
              <a:gd name="T36" fmla="*/ 20273 w 61"/>
              <a:gd name="T37" fmla="*/ 0 h 67"/>
              <a:gd name="T38" fmla="*/ 13845 w 61"/>
              <a:gd name="T39" fmla="*/ 2701 h 67"/>
              <a:gd name="T40" fmla="*/ 8900 w 61"/>
              <a:gd name="T41" fmla="*/ 3601 h 67"/>
              <a:gd name="T42" fmla="*/ 6428 w 61"/>
              <a:gd name="T43" fmla="*/ 3601 h 67"/>
              <a:gd name="T44" fmla="*/ 4945 w 61"/>
              <a:gd name="T45" fmla="*/ 2701 h 67"/>
              <a:gd name="T46" fmla="*/ 2967 w 61"/>
              <a:gd name="T47" fmla="*/ 1801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04" name="Freeform 455">
            <a:extLst>
              <a:ext uri="{FF2B5EF4-FFF2-40B4-BE49-F238E27FC236}">
                <a16:creationId xmlns:a16="http://schemas.microsoft.com/office/drawing/2014/main" id="{7CDC6D34-71F1-436F-AB3D-E3301154200B}"/>
              </a:ext>
            </a:extLst>
          </p:cNvPr>
          <p:cNvSpPr>
            <a:spLocks/>
          </p:cNvSpPr>
          <p:nvPr>
            <p:custDataLst>
              <p:tags r:id="rId292"/>
            </p:custDataLst>
          </p:nvPr>
        </p:nvSpPr>
        <p:spPr bwMode="auto">
          <a:xfrm>
            <a:off x="15484670" y="4540091"/>
            <a:ext cx="53894" cy="124631"/>
          </a:xfrm>
          <a:custGeom>
            <a:avLst/>
            <a:gdLst>
              <a:gd name="T0" fmla="*/ 0 w 60"/>
              <a:gd name="T1" fmla="*/ 6408 h 55"/>
              <a:gd name="T2" fmla="*/ 0 w 60"/>
              <a:gd name="T3" fmla="*/ 25631 h 55"/>
              <a:gd name="T4" fmla="*/ 2117 w 60"/>
              <a:gd name="T5" fmla="*/ 34175 h 55"/>
              <a:gd name="T6" fmla="*/ 4233 w 60"/>
              <a:gd name="T7" fmla="*/ 42719 h 55"/>
              <a:gd name="T8" fmla="*/ 6773 w 60"/>
              <a:gd name="T9" fmla="*/ 48058 h 55"/>
              <a:gd name="T10" fmla="*/ 8890 w 60"/>
              <a:gd name="T11" fmla="*/ 52330 h 55"/>
              <a:gd name="T12" fmla="*/ 11430 w 60"/>
              <a:gd name="T13" fmla="*/ 55534 h 55"/>
              <a:gd name="T14" fmla="*/ 13970 w 60"/>
              <a:gd name="T15" fmla="*/ 57670 h 55"/>
              <a:gd name="T16" fmla="*/ 16933 w 60"/>
              <a:gd name="T17" fmla="*/ 58738 h 55"/>
              <a:gd name="T18" fmla="*/ 19473 w 60"/>
              <a:gd name="T19" fmla="*/ 58738 h 55"/>
              <a:gd name="T20" fmla="*/ 22437 w 60"/>
              <a:gd name="T21" fmla="*/ 55534 h 55"/>
              <a:gd name="T22" fmla="*/ 25400 w 60"/>
              <a:gd name="T23" fmla="*/ 52330 h 55"/>
              <a:gd name="T24" fmla="*/ 21167 w 60"/>
              <a:gd name="T25" fmla="*/ 36311 h 55"/>
              <a:gd name="T26" fmla="*/ 17780 w 60"/>
              <a:gd name="T27" fmla="*/ 23495 h 55"/>
              <a:gd name="T28" fmla="*/ 16510 w 60"/>
              <a:gd name="T29" fmla="*/ 18155 h 55"/>
              <a:gd name="T30" fmla="*/ 14817 w 60"/>
              <a:gd name="T31" fmla="*/ 12816 h 55"/>
              <a:gd name="T32" fmla="*/ 14393 w 60"/>
              <a:gd name="T33" fmla="*/ 6408 h 55"/>
              <a:gd name="T34" fmla="*/ 13970 w 60"/>
              <a:gd name="T35" fmla="*/ 0 h 55"/>
              <a:gd name="T36" fmla="*/ 9737 w 60"/>
              <a:gd name="T37" fmla="*/ 1068 h 55"/>
              <a:gd name="T38" fmla="*/ 6350 w 60"/>
              <a:gd name="T39" fmla="*/ 3204 h 55"/>
              <a:gd name="T40" fmla="*/ 2963 w 60"/>
              <a:gd name="T41" fmla="*/ 5340 h 55"/>
              <a:gd name="T42" fmla="*/ 0 w 60"/>
              <a:gd name="T43" fmla="*/ 6408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05" name="Freeform 456">
            <a:extLst>
              <a:ext uri="{FF2B5EF4-FFF2-40B4-BE49-F238E27FC236}">
                <a16:creationId xmlns:a16="http://schemas.microsoft.com/office/drawing/2014/main" id="{AABEC2D6-31EA-486E-8AFB-63F6573B8339}"/>
              </a:ext>
            </a:extLst>
          </p:cNvPr>
          <p:cNvSpPr>
            <a:spLocks/>
          </p:cNvSpPr>
          <p:nvPr>
            <p:custDataLst>
              <p:tags r:id="rId293"/>
            </p:custDataLst>
          </p:nvPr>
        </p:nvSpPr>
        <p:spPr bwMode="auto">
          <a:xfrm>
            <a:off x="15420670" y="4425566"/>
            <a:ext cx="111157" cy="165051"/>
          </a:xfrm>
          <a:custGeom>
            <a:avLst/>
            <a:gdLst>
              <a:gd name="T0" fmla="*/ 32306 w 120"/>
              <a:gd name="T1" fmla="*/ 67802 h 148"/>
              <a:gd name="T2" fmla="*/ 30560 w 120"/>
              <a:gd name="T3" fmla="*/ 68853 h 148"/>
              <a:gd name="T4" fmla="*/ 29250 w 120"/>
              <a:gd name="T5" fmla="*/ 69378 h 148"/>
              <a:gd name="T6" fmla="*/ 27940 w 120"/>
              <a:gd name="T7" fmla="*/ 69904 h 148"/>
              <a:gd name="T8" fmla="*/ 26194 w 120"/>
              <a:gd name="T9" fmla="*/ 69904 h 148"/>
              <a:gd name="T10" fmla="*/ 24448 w 120"/>
              <a:gd name="T11" fmla="*/ 69904 h 148"/>
              <a:gd name="T12" fmla="*/ 23138 w 120"/>
              <a:gd name="T13" fmla="*/ 69378 h 148"/>
              <a:gd name="T14" fmla="*/ 21828 w 120"/>
              <a:gd name="T15" fmla="*/ 68853 h 148"/>
              <a:gd name="T16" fmla="*/ 20519 w 120"/>
              <a:gd name="T17" fmla="*/ 67802 h 148"/>
              <a:gd name="T18" fmla="*/ 17899 w 120"/>
              <a:gd name="T19" fmla="*/ 67276 h 148"/>
              <a:gd name="T20" fmla="*/ 14843 w 120"/>
              <a:gd name="T21" fmla="*/ 65699 h 148"/>
              <a:gd name="T22" fmla="*/ 11351 w 120"/>
              <a:gd name="T23" fmla="*/ 63071 h 148"/>
              <a:gd name="T24" fmla="*/ 8295 w 120"/>
              <a:gd name="T25" fmla="*/ 60443 h 148"/>
              <a:gd name="T26" fmla="*/ 4802 w 120"/>
              <a:gd name="T27" fmla="*/ 56764 h 148"/>
              <a:gd name="T28" fmla="*/ 2619 w 120"/>
              <a:gd name="T29" fmla="*/ 53085 h 148"/>
              <a:gd name="T30" fmla="*/ 1310 w 120"/>
              <a:gd name="T31" fmla="*/ 50983 h 148"/>
              <a:gd name="T32" fmla="*/ 873 w 120"/>
              <a:gd name="T33" fmla="*/ 49406 h 148"/>
              <a:gd name="T34" fmla="*/ 437 w 120"/>
              <a:gd name="T35" fmla="*/ 47304 h 148"/>
              <a:gd name="T36" fmla="*/ 0 w 120"/>
              <a:gd name="T37" fmla="*/ 45727 h 148"/>
              <a:gd name="T38" fmla="*/ 873 w 120"/>
              <a:gd name="T39" fmla="*/ 38368 h 148"/>
              <a:gd name="T40" fmla="*/ 3493 w 120"/>
              <a:gd name="T41" fmla="*/ 28908 h 148"/>
              <a:gd name="T42" fmla="*/ 6112 w 120"/>
              <a:gd name="T43" fmla="*/ 18396 h 148"/>
              <a:gd name="T44" fmla="*/ 8731 w 120"/>
              <a:gd name="T45" fmla="*/ 9461 h 148"/>
              <a:gd name="T46" fmla="*/ 13970 w 120"/>
              <a:gd name="T47" fmla="*/ 8935 h 148"/>
              <a:gd name="T48" fmla="*/ 18336 w 120"/>
              <a:gd name="T49" fmla="*/ 8410 h 148"/>
              <a:gd name="T50" fmla="*/ 22265 w 120"/>
              <a:gd name="T51" fmla="*/ 7358 h 148"/>
              <a:gd name="T52" fmla="*/ 25321 w 120"/>
              <a:gd name="T53" fmla="*/ 5782 h 148"/>
              <a:gd name="T54" fmla="*/ 30560 w 120"/>
              <a:gd name="T55" fmla="*/ 2628 h 148"/>
              <a:gd name="T56" fmla="*/ 34925 w 120"/>
              <a:gd name="T57" fmla="*/ 0 h 148"/>
              <a:gd name="T58" fmla="*/ 37108 w 120"/>
              <a:gd name="T59" fmla="*/ 1051 h 148"/>
              <a:gd name="T60" fmla="*/ 40601 w 120"/>
              <a:gd name="T61" fmla="*/ 3679 h 148"/>
              <a:gd name="T62" fmla="*/ 42784 w 120"/>
              <a:gd name="T63" fmla="*/ 5256 h 148"/>
              <a:gd name="T64" fmla="*/ 44530 w 120"/>
              <a:gd name="T65" fmla="*/ 6833 h 148"/>
              <a:gd name="T66" fmla="*/ 46276 w 120"/>
              <a:gd name="T67" fmla="*/ 8410 h 148"/>
              <a:gd name="T68" fmla="*/ 46713 w 120"/>
              <a:gd name="T69" fmla="*/ 9461 h 148"/>
              <a:gd name="T70" fmla="*/ 43657 w 120"/>
              <a:gd name="T71" fmla="*/ 14717 h 148"/>
              <a:gd name="T72" fmla="*/ 40601 w 120"/>
              <a:gd name="T73" fmla="*/ 19447 h 148"/>
              <a:gd name="T74" fmla="*/ 41474 w 120"/>
              <a:gd name="T75" fmla="*/ 22075 h 148"/>
              <a:gd name="T76" fmla="*/ 42784 w 120"/>
              <a:gd name="T77" fmla="*/ 25754 h 148"/>
              <a:gd name="T78" fmla="*/ 44530 w 120"/>
              <a:gd name="T79" fmla="*/ 29433 h 148"/>
              <a:gd name="T80" fmla="*/ 46713 w 120"/>
              <a:gd name="T81" fmla="*/ 33112 h 148"/>
              <a:gd name="T82" fmla="*/ 50205 w 120"/>
              <a:gd name="T83" fmla="*/ 39420 h 148"/>
              <a:gd name="T84" fmla="*/ 52388 w 120"/>
              <a:gd name="T85" fmla="*/ 41522 h 148"/>
              <a:gd name="T86" fmla="*/ 49332 w 120"/>
              <a:gd name="T87" fmla="*/ 42573 h 148"/>
              <a:gd name="T88" fmla="*/ 46713 w 120"/>
              <a:gd name="T89" fmla="*/ 44150 h 148"/>
              <a:gd name="T90" fmla="*/ 43657 w 120"/>
              <a:gd name="T91" fmla="*/ 45727 h 148"/>
              <a:gd name="T92" fmla="*/ 41910 w 120"/>
              <a:gd name="T93" fmla="*/ 47829 h 148"/>
              <a:gd name="T94" fmla="*/ 39291 w 120"/>
              <a:gd name="T95" fmla="*/ 49931 h 148"/>
              <a:gd name="T96" fmla="*/ 37981 w 120"/>
              <a:gd name="T97" fmla="*/ 52034 h 148"/>
              <a:gd name="T98" fmla="*/ 35798 w 120"/>
              <a:gd name="T99" fmla="*/ 54662 h 148"/>
              <a:gd name="T100" fmla="*/ 34925 w 120"/>
              <a:gd name="T101" fmla="*/ 57290 h 148"/>
              <a:gd name="T102" fmla="*/ 34052 w 120"/>
              <a:gd name="T103" fmla="*/ 59918 h 148"/>
              <a:gd name="T104" fmla="*/ 33616 w 120"/>
              <a:gd name="T105" fmla="*/ 63071 h 148"/>
              <a:gd name="T106" fmla="*/ 33179 w 120"/>
              <a:gd name="T107" fmla="*/ 65699 h 148"/>
              <a:gd name="T108" fmla="*/ 32743 w 120"/>
              <a:gd name="T109" fmla="*/ 68327 h 148"/>
              <a:gd name="T110" fmla="*/ 33179 w 120"/>
              <a:gd name="T111" fmla="*/ 70955 h 148"/>
              <a:gd name="T112" fmla="*/ 33616 w 120"/>
              <a:gd name="T113" fmla="*/ 73583 h 148"/>
              <a:gd name="T114" fmla="*/ 34052 w 120"/>
              <a:gd name="T115" fmla="*/ 75686 h 148"/>
              <a:gd name="T116" fmla="*/ 34925 w 120"/>
              <a:gd name="T117" fmla="*/ 77788 h 148"/>
              <a:gd name="T118" fmla="*/ 32306 w 120"/>
              <a:gd name="T119" fmla="*/ 67802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06" name="Freeform 457">
            <a:extLst>
              <a:ext uri="{FF2B5EF4-FFF2-40B4-BE49-F238E27FC236}">
                <a16:creationId xmlns:a16="http://schemas.microsoft.com/office/drawing/2014/main" id="{DBAD95E3-13F9-49EB-BD15-501535964DD3}"/>
              </a:ext>
            </a:extLst>
          </p:cNvPr>
          <p:cNvSpPr>
            <a:spLocks/>
          </p:cNvSpPr>
          <p:nvPr>
            <p:custDataLst>
              <p:tags r:id="rId294"/>
            </p:custDataLst>
          </p:nvPr>
        </p:nvSpPr>
        <p:spPr bwMode="auto">
          <a:xfrm>
            <a:off x="16336868" y="6133333"/>
            <a:ext cx="579361" cy="653465"/>
          </a:xfrm>
          <a:custGeom>
            <a:avLst/>
            <a:gdLst>
              <a:gd name="T0" fmla="*/ 9087 w 631"/>
              <a:gd name="T1" fmla="*/ 1040 h 592"/>
              <a:gd name="T2" fmla="*/ 13847 w 631"/>
              <a:gd name="T3" fmla="*/ 2081 h 592"/>
              <a:gd name="T4" fmla="*/ 23367 w 631"/>
              <a:gd name="T5" fmla="*/ 4162 h 592"/>
              <a:gd name="T6" fmla="*/ 33753 w 631"/>
              <a:gd name="T7" fmla="*/ 5723 h 592"/>
              <a:gd name="T8" fmla="*/ 45003 w 631"/>
              <a:gd name="T9" fmla="*/ 9884 h 592"/>
              <a:gd name="T10" fmla="*/ 56254 w 631"/>
              <a:gd name="T11" fmla="*/ 16647 h 592"/>
              <a:gd name="T12" fmla="*/ 63178 w 631"/>
              <a:gd name="T13" fmla="*/ 20809 h 592"/>
              <a:gd name="T14" fmla="*/ 68803 w 631"/>
              <a:gd name="T15" fmla="*/ 22370 h 592"/>
              <a:gd name="T16" fmla="*/ 81785 w 631"/>
              <a:gd name="T17" fmla="*/ 22370 h 592"/>
              <a:gd name="T18" fmla="*/ 98229 w 631"/>
              <a:gd name="T19" fmla="*/ 19248 h 592"/>
              <a:gd name="T20" fmla="*/ 119865 w 631"/>
              <a:gd name="T21" fmla="*/ 11965 h 592"/>
              <a:gd name="T22" fmla="*/ 172658 w 631"/>
              <a:gd name="T23" fmla="*/ 19769 h 592"/>
              <a:gd name="T24" fmla="*/ 174389 w 631"/>
              <a:gd name="T25" fmla="*/ 35896 h 592"/>
              <a:gd name="T26" fmla="*/ 177418 w 631"/>
              <a:gd name="T27" fmla="*/ 49422 h 592"/>
              <a:gd name="T28" fmla="*/ 180447 w 631"/>
              <a:gd name="T29" fmla="*/ 61907 h 592"/>
              <a:gd name="T30" fmla="*/ 184774 w 631"/>
              <a:gd name="T31" fmla="*/ 72832 h 592"/>
              <a:gd name="T32" fmla="*/ 194727 w 631"/>
              <a:gd name="T33" fmla="*/ 91040 h 592"/>
              <a:gd name="T34" fmla="*/ 204247 w 631"/>
              <a:gd name="T35" fmla="*/ 106127 h 592"/>
              <a:gd name="T36" fmla="*/ 208574 w 631"/>
              <a:gd name="T37" fmla="*/ 115491 h 592"/>
              <a:gd name="T38" fmla="*/ 209872 w 631"/>
              <a:gd name="T39" fmla="*/ 124855 h 592"/>
              <a:gd name="T40" fmla="*/ 212468 w 631"/>
              <a:gd name="T41" fmla="*/ 132658 h 592"/>
              <a:gd name="T42" fmla="*/ 214632 w 631"/>
              <a:gd name="T43" fmla="*/ 135780 h 592"/>
              <a:gd name="T44" fmla="*/ 218527 w 631"/>
              <a:gd name="T45" fmla="*/ 138381 h 592"/>
              <a:gd name="T46" fmla="*/ 221988 w 631"/>
              <a:gd name="T47" fmla="*/ 140462 h 592"/>
              <a:gd name="T48" fmla="*/ 224585 w 631"/>
              <a:gd name="T49" fmla="*/ 144623 h 592"/>
              <a:gd name="T50" fmla="*/ 230643 w 631"/>
              <a:gd name="T51" fmla="*/ 157629 h 592"/>
              <a:gd name="T52" fmla="*/ 234105 w 631"/>
              <a:gd name="T53" fmla="*/ 172195 h 592"/>
              <a:gd name="T54" fmla="*/ 235836 w 631"/>
              <a:gd name="T55" fmla="*/ 186242 h 592"/>
              <a:gd name="T56" fmla="*/ 237134 w 631"/>
              <a:gd name="T57" fmla="*/ 191444 h 592"/>
              <a:gd name="T58" fmla="*/ 241028 w 631"/>
              <a:gd name="T59" fmla="*/ 198207 h 592"/>
              <a:gd name="T60" fmla="*/ 252279 w 631"/>
              <a:gd name="T61" fmla="*/ 215895 h 592"/>
              <a:gd name="T62" fmla="*/ 264828 w 631"/>
              <a:gd name="T63" fmla="*/ 232542 h 592"/>
              <a:gd name="T64" fmla="*/ 273050 w 631"/>
              <a:gd name="T65" fmla="*/ 240866 h 592"/>
              <a:gd name="T66" fmla="*/ 264828 w 631"/>
              <a:gd name="T67" fmla="*/ 250230 h 592"/>
              <a:gd name="T68" fmla="*/ 270021 w 631"/>
              <a:gd name="T69" fmla="*/ 258033 h 592"/>
              <a:gd name="T70" fmla="*/ 270886 w 631"/>
              <a:gd name="T71" fmla="*/ 263756 h 592"/>
              <a:gd name="T72" fmla="*/ 270886 w 631"/>
              <a:gd name="T73" fmla="*/ 268438 h 592"/>
              <a:gd name="T74" fmla="*/ 273050 w 631"/>
              <a:gd name="T75" fmla="*/ 276241 h 592"/>
              <a:gd name="T76" fmla="*/ 270886 w 631"/>
              <a:gd name="T77" fmla="*/ 280403 h 592"/>
              <a:gd name="T78" fmla="*/ 266992 w 631"/>
              <a:gd name="T79" fmla="*/ 285085 h 592"/>
              <a:gd name="T80" fmla="*/ 256174 w 631"/>
              <a:gd name="T81" fmla="*/ 296010 h 592"/>
              <a:gd name="T82" fmla="*/ 241461 w 631"/>
              <a:gd name="T83" fmla="*/ 307975 h 592"/>
              <a:gd name="T84" fmla="*/ 19905 w 631"/>
              <a:gd name="T85" fmla="*/ 90520 h 592"/>
              <a:gd name="T86" fmla="*/ 10818 w 631"/>
              <a:gd name="T87" fmla="*/ 81676 h 592"/>
              <a:gd name="T88" fmla="*/ 4760 w 631"/>
              <a:gd name="T89" fmla="*/ 71791 h 592"/>
              <a:gd name="T90" fmla="*/ 865 w 631"/>
              <a:gd name="T91" fmla="*/ 60867 h 592"/>
              <a:gd name="T92" fmla="*/ 0 w 631"/>
              <a:gd name="T93" fmla="*/ 48381 h 592"/>
              <a:gd name="T94" fmla="*/ 1298 w 631"/>
              <a:gd name="T95" fmla="*/ 46300 h 592"/>
              <a:gd name="T96" fmla="*/ 4327 w 631"/>
              <a:gd name="T97" fmla="*/ 43179 h 592"/>
              <a:gd name="T98" fmla="*/ 7356 w 631"/>
              <a:gd name="T99" fmla="*/ 40058 h 592"/>
              <a:gd name="T100" fmla="*/ 8655 w 631"/>
              <a:gd name="T101" fmla="*/ 35896 h 592"/>
              <a:gd name="T102" fmla="*/ 7789 w 631"/>
              <a:gd name="T103" fmla="*/ 27572 h 592"/>
              <a:gd name="T104" fmla="*/ 5625 w 631"/>
              <a:gd name="T105" fmla="*/ 21850 h 592"/>
              <a:gd name="T106" fmla="*/ 3895 w 631"/>
              <a:gd name="T107" fmla="*/ 17688 h 592"/>
              <a:gd name="T108" fmla="*/ 3029 w 631"/>
              <a:gd name="T109" fmla="*/ 13526 h 592"/>
              <a:gd name="T110" fmla="*/ 5625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07" name="Freeform 458">
            <a:extLst>
              <a:ext uri="{FF2B5EF4-FFF2-40B4-BE49-F238E27FC236}">
                <a16:creationId xmlns:a16="http://schemas.microsoft.com/office/drawing/2014/main" id="{CA9744D4-61B4-46F0-A18C-DAD0AA783446}"/>
              </a:ext>
            </a:extLst>
          </p:cNvPr>
          <p:cNvSpPr>
            <a:spLocks/>
          </p:cNvSpPr>
          <p:nvPr>
            <p:custDataLst>
              <p:tags r:id="rId295"/>
            </p:custDataLst>
          </p:nvPr>
        </p:nvSpPr>
        <p:spPr bwMode="auto">
          <a:xfrm>
            <a:off x="15477933" y="5358607"/>
            <a:ext cx="37051" cy="121262"/>
          </a:xfrm>
          <a:custGeom>
            <a:avLst/>
            <a:gdLst>
              <a:gd name="T0" fmla="*/ 3056 w 40"/>
              <a:gd name="T1" fmla="*/ 19050 h 93"/>
              <a:gd name="T2" fmla="*/ 4366 w 40"/>
              <a:gd name="T3" fmla="*/ 18435 h 93"/>
              <a:gd name="T4" fmla="*/ 6112 w 40"/>
              <a:gd name="T5" fmla="*/ 15977 h 93"/>
              <a:gd name="T6" fmla="*/ 8731 w 40"/>
              <a:gd name="T7" fmla="*/ 12290 h 93"/>
              <a:gd name="T8" fmla="*/ 10914 w 40"/>
              <a:gd name="T9" fmla="*/ 9218 h 93"/>
              <a:gd name="T10" fmla="*/ 15279 w 40"/>
              <a:gd name="T11" fmla="*/ 2458 h 93"/>
              <a:gd name="T12" fmla="*/ 17462 w 40"/>
              <a:gd name="T13" fmla="*/ 0 h 93"/>
              <a:gd name="T14" fmla="*/ 16152 w 40"/>
              <a:gd name="T15" fmla="*/ 15977 h 93"/>
              <a:gd name="T16" fmla="*/ 15279 w 40"/>
              <a:gd name="T17" fmla="*/ 32569 h 93"/>
              <a:gd name="T18" fmla="*/ 14843 w 40"/>
              <a:gd name="T19" fmla="*/ 39944 h 93"/>
              <a:gd name="T20" fmla="*/ 14843 w 40"/>
              <a:gd name="T21" fmla="*/ 47318 h 93"/>
              <a:gd name="T22" fmla="*/ 15279 w 40"/>
              <a:gd name="T23" fmla="*/ 50390 h 93"/>
              <a:gd name="T24" fmla="*/ 15716 w 40"/>
              <a:gd name="T25" fmla="*/ 52848 h 93"/>
              <a:gd name="T26" fmla="*/ 16152 w 40"/>
              <a:gd name="T27" fmla="*/ 55306 h 93"/>
              <a:gd name="T28" fmla="*/ 17462 w 40"/>
              <a:gd name="T29" fmla="*/ 57150 h 93"/>
              <a:gd name="T30" fmla="*/ 11350 w 40"/>
              <a:gd name="T31" fmla="*/ 57150 h 93"/>
              <a:gd name="T32" fmla="*/ 5675 w 40"/>
              <a:gd name="T33" fmla="*/ 57150 h 93"/>
              <a:gd name="T34" fmla="*/ 4802 w 40"/>
              <a:gd name="T35" fmla="*/ 56535 h 93"/>
              <a:gd name="T36" fmla="*/ 3492 w 40"/>
              <a:gd name="T37" fmla="*/ 55921 h 93"/>
              <a:gd name="T38" fmla="*/ 2619 w 40"/>
              <a:gd name="T39" fmla="*/ 54077 h 93"/>
              <a:gd name="T40" fmla="*/ 1746 w 40"/>
              <a:gd name="T41" fmla="*/ 52848 h 93"/>
              <a:gd name="T42" fmla="*/ 437 w 40"/>
              <a:gd name="T43" fmla="*/ 49161 h 93"/>
              <a:gd name="T44" fmla="*/ 0 w 40"/>
              <a:gd name="T45" fmla="*/ 44860 h 93"/>
              <a:gd name="T46" fmla="*/ 437 w 40"/>
              <a:gd name="T47" fmla="*/ 39329 h 93"/>
              <a:gd name="T48" fmla="*/ 1310 w 40"/>
              <a:gd name="T49" fmla="*/ 30726 h 93"/>
              <a:gd name="T50" fmla="*/ 2619 w 40"/>
              <a:gd name="T51" fmla="*/ 22737 h 93"/>
              <a:gd name="T52" fmla="*/ 3056 w 40"/>
              <a:gd name="T53" fmla="*/ 1905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08" name="Freeform 459">
            <a:extLst>
              <a:ext uri="{FF2B5EF4-FFF2-40B4-BE49-F238E27FC236}">
                <a16:creationId xmlns:a16="http://schemas.microsoft.com/office/drawing/2014/main" id="{B497233F-7F18-4476-BDA3-1D24E9195DD3}"/>
              </a:ext>
            </a:extLst>
          </p:cNvPr>
          <p:cNvSpPr>
            <a:spLocks/>
          </p:cNvSpPr>
          <p:nvPr>
            <p:custDataLst>
              <p:tags r:id="rId296"/>
            </p:custDataLst>
          </p:nvPr>
        </p:nvSpPr>
        <p:spPr bwMode="auto">
          <a:xfrm>
            <a:off x="14713311" y="4829771"/>
            <a:ext cx="626518" cy="579361"/>
          </a:xfrm>
          <a:custGeom>
            <a:avLst/>
            <a:gdLst>
              <a:gd name="T0" fmla="*/ 66259 w 664"/>
              <a:gd name="T1" fmla="*/ 234570 h 518"/>
              <a:gd name="T2" fmla="*/ 67148 w 664"/>
              <a:gd name="T3" fmla="*/ 227190 h 518"/>
              <a:gd name="T4" fmla="*/ 64925 w 664"/>
              <a:gd name="T5" fmla="*/ 210849 h 518"/>
              <a:gd name="T6" fmla="*/ 67148 w 664"/>
              <a:gd name="T7" fmla="*/ 186075 h 518"/>
              <a:gd name="T8" fmla="*/ 64925 w 664"/>
              <a:gd name="T9" fmla="*/ 157083 h 518"/>
              <a:gd name="T10" fmla="*/ 59589 w 664"/>
              <a:gd name="T11" fmla="*/ 132308 h 518"/>
              <a:gd name="T12" fmla="*/ 48471 w 664"/>
              <a:gd name="T13" fmla="*/ 127037 h 518"/>
              <a:gd name="T14" fmla="*/ 8894 w 664"/>
              <a:gd name="T15" fmla="*/ 101208 h 518"/>
              <a:gd name="T16" fmla="*/ 10673 w 664"/>
              <a:gd name="T17" fmla="*/ 90138 h 518"/>
              <a:gd name="T18" fmla="*/ 16009 w 664"/>
              <a:gd name="T19" fmla="*/ 83813 h 518"/>
              <a:gd name="T20" fmla="*/ 21345 w 664"/>
              <a:gd name="T21" fmla="*/ 78014 h 518"/>
              <a:gd name="T22" fmla="*/ 44469 w 664"/>
              <a:gd name="T23" fmla="*/ 81704 h 518"/>
              <a:gd name="T24" fmla="*/ 55586 w 664"/>
              <a:gd name="T25" fmla="*/ 80123 h 518"/>
              <a:gd name="T26" fmla="*/ 65370 w 664"/>
              <a:gd name="T27" fmla="*/ 82758 h 518"/>
              <a:gd name="T28" fmla="*/ 73374 w 664"/>
              <a:gd name="T29" fmla="*/ 49550 h 518"/>
              <a:gd name="T30" fmla="*/ 82268 w 664"/>
              <a:gd name="T31" fmla="*/ 57456 h 518"/>
              <a:gd name="T32" fmla="*/ 92051 w 664"/>
              <a:gd name="T33" fmla="*/ 57984 h 518"/>
              <a:gd name="T34" fmla="*/ 104947 w 664"/>
              <a:gd name="T35" fmla="*/ 52185 h 518"/>
              <a:gd name="T36" fmla="*/ 117398 w 664"/>
              <a:gd name="T37" fmla="*/ 42170 h 518"/>
              <a:gd name="T38" fmla="*/ 128516 w 664"/>
              <a:gd name="T39" fmla="*/ 30046 h 518"/>
              <a:gd name="T40" fmla="*/ 136965 w 664"/>
              <a:gd name="T41" fmla="*/ 16868 h 518"/>
              <a:gd name="T42" fmla="*/ 141412 w 664"/>
              <a:gd name="T43" fmla="*/ 6325 h 518"/>
              <a:gd name="T44" fmla="*/ 164536 w 664"/>
              <a:gd name="T45" fmla="*/ 2108 h 518"/>
              <a:gd name="T46" fmla="*/ 179655 w 664"/>
              <a:gd name="T47" fmla="*/ 16868 h 518"/>
              <a:gd name="T48" fmla="*/ 203224 w 664"/>
              <a:gd name="T49" fmla="*/ 32155 h 518"/>
              <a:gd name="T50" fmla="*/ 227237 w 664"/>
              <a:gd name="T51" fmla="*/ 47441 h 518"/>
              <a:gd name="T52" fmla="*/ 245470 w 664"/>
              <a:gd name="T53" fmla="*/ 56402 h 518"/>
              <a:gd name="T54" fmla="*/ 257032 w 664"/>
              <a:gd name="T55" fmla="*/ 61146 h 518"/>
              <a:gd name="T56" fmla="*/ 277043 w 664"/>
              <a:gd name="T57" fmla="*/ 63782 h 518"/>
              <a:gd name="T58" fmla="*/ 292607 w 664"/>
              <a:gd name="T59" fmla="*/ 71689 h 518"/>
              <a:gd name="T60" fmla="*/ 286826 w 664"/>
              <a:gd name="T61" fmla="*/ 87503 h 518"/>
              <a:gd name="T62" fmla="*/ 275709 w 664"/>
              <a:gd name="T63" fmla="*/ 124401 h 518"/>
              <a:gd name="T64" fmla="*/ 265925 w 664"/>
              <a:gd name="T65" fmla="*/ 143378 h 518"/>
              <a:gd name="T66" fmla="*/ 260144 w 664"/>
              <a:gd name="T67" fmla="*/ 150757 h 518"/>
              <a:gd name="T68" fmla="*/ 266370 w 664"/>
              <a:gd name="T69" fmla="*/ 157083 h 518"/>
              <a:gd name="T70" fmla="*/ 274819 w 664"/>
              <a:gd name="T71" fmla="*/ 161827 h 518"/>
              <a:gd name="T72" fmla="*/ 277043 w 664"/>
              <a:gd name="T73" fmla="*/ 176059 h 518"/>
              <a:gd name="T74" fmla="*/ 275709 w 664"/>
              <a:gd name="T75" fmla="*/ 182912 h 518"/>
              <a:gd name="T76" fmla="*/ 274819 w 664"/>
              <a:gd name="T77" fmla="*/ 196090 h 518"/>
              <a:gd name="T78" fmla="*/ 276598 w 664"/>
              <a:gd name="T79" fmla="*/ 210322 h 518"/>
              <a:gd name="T80" fmla="*/ 281045 w 664"/>
              <a:gd name="T81" fmla="*/ 222973 h 518"/>
              <a:gd name="T82" fmla="*/ 270372 w 664"/>
              <a:gd name="T83" fmla="*/ 240895 h 518"/>
              <a:gd name="T84" fmla="*/ 253029 w 664"/>
              <a:gd name="T85" fmla="*/ 255128 h 518"/>
              <a:gd name="T86" fmla="*/ 241023 w 664"/>
              <a:gd name="T87" fmla="*/ 257763 h 518"/>
              <a:gd name="T88" fmla="*/ 226348 w 664"/>
              <a:gd name="T89" fmla="*/ 253546 h 518"/>
              <a:gd name="T90" fmla="*/ 212118 w 664"/>
              <a:gd name="T91" fmla="*/ 242477 h 518"/>
              <a:gd name="T92" fmla="*/ 205892 w 664"/>
              <a:gd name="T93" fmla="*/ 240368 h 518"/>
              <a:gd name="T94" fmla="*/ 196998 w 664"/>
              <a:gd name="T95" fmla="*/ 240895 h 518"/>
              <a:gd name="T96" fmla="*/ 188104 w 664"/>
              <a:gd name="T97" fmla="*/ 245112 h 518"/>
              <a:gd name="T98" fmla="*/ 180545 w 664"/>
              <a:gd name="T99" fmla="*/ 251438 h 518"/>
              <a:gd name="T100" fmla="*/ 172540 w 664"/>
              <a:gd name="T101" fmla="*/ 265143 h 518"/>
              <a:gd name="T102" fmla="*/ 171206 w 664"/>
              <a:gd name="T103" fmla="*/ 272523 h 518"/>
              <a:gd name="T104" fmla="*/ 148082 w 664"/>
              <a:gd name="T105" fmla="*/ 271469 h 518"/>
              <a:gd name="T106" fmla="*/ 140967 w 664"/>
              <a:gd name="T107" fmla="*/ 267252 h 518"/>
              <a:gd name="T108" fmla="*/ 136520 w 664"/>
              <a:gd name="T109" fmla="*/ 263562 h 518"/>
              <a:gd name="T110" fmla="*/ 131629 w 664"/>
              <a:gd name="T111" fmla="*/ 267779 h 518"/>
              <a:gd name="T112" fmla="*/ 127626 w 664"/>
              <a:gd name="T113" fmla="*/ 271996 h 518"/>
              <a:gd name="T114" fmla="*/ 119177 w 664"/>
              <a:gd name="T115" fmla="*/ 271996 h 518"/>
              <a:gd name="T116" fmla="*/ 100945 w 664"/>
              <a:gd name="T117" fmla="*/ 266725 h 518"/>
              <a:gd name="T118" fmla="*/ 82268 w 664"/>
              <a:gd name="T119" fmla="*/ 256709 h 518"/>
              <a:gd name="T120" fmla="*/ 71151 w 664"/>
              <a:gd name="T121" fmla="*/ 247221 h 518"/>
              <a:gd name="T122" fmla="*/ 64925 w 664"/>
              <a:gd name="T123" fmla="*/ 237206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09" name="Freeform 460">
            <a:extLst>
              <a:ext uri="{FF2B5EF4-FFF2-40B4-BE49-F238E27FC236}">
                <a16:creationId xmlns:a16="http://schemas.microsoft.com/office/drawing/2014/main" id="{0A2554FE-C0CF-4E93-A5A0-F2C0098249E3}"/>
              </a:ext>
            </a:extLst>
          </p:cNvPr>
          <p:cNvSpPr>
            <a:spLocks/>
          </p:cNvSpPr>
          <p:nvPr>
            <p:custDataLst>
              <p:tags r:id="rId297"/>
            </p:custDataLst>
          </p:nvPr>
        </p:nvSpPr>
        <p:spPr bwMode="auto">
          <a:xfrm>
            <a:off x="17007176" y="5328291"/>
            <a:ext cx="319995" cy="175156"/>
          </a:xfrm>
          <a:custGeom>
            <a:avLst/>
            <a:gdLst>
              <a:gd name="T0" fmla="*/ 142243 w 352"/>
              <a:gd name="T1" fmla="*/ 49098 h 153"/>
              <a:gd name="T2" fmla="*/ 150812 w 352"/>
              <a:gd name="T3" fmla="*/ 82550 h 153"/>
              <a:gd name="T4" fmla="*/ 139672 w 352"/>
              <a:gd name="T5" fmla="*/ 76075 h 153"/>
              <a:gd name="T6" fmla="*/ 128105 w 352"/>
              <a:gd name="T7" fmla="*/ 69601 h 153"/>
              <a:gd name="T8" fmla="*/ 113966 w 352"/>
              <a:gd name="T9" fmla="*/ 76075 h 153"/>
              <a:gd name="T10" fmla="*/ 99399 w 352"/>
              <a:gd name="T11" fmla="*/ 76075 h 153"/>
              <a:gd name="T12" fmla="*/ 97257 w 352"/>
              <a:gd name="T13" fmla="*/ 72838 h 153"/>
              <a:gd name="T14" fmla="*/ 96828 w 352"/>
              <a:gd name="T15" fmla="*/ 72838 h 153"/>
              <a:gd name="T16" fmla="*/ 93829 w 352"/>
              <a:gd name="T17" fmla="*/ 69601 h 153"/>
              <a:gd name="T18" fmla="*/ 91258 w 352"/>
              <a:gd name="T19" fmla="*/ 67443 h 153"/>
              <a:gd name="T20" fmla="*/ 87831 w 352"/>
              <a:gd name="T21" fmla="*/ 65285 h 153"/>
              <a:gd name="T22" fmla="*/ 84403 w 352"/>
              <a:gd name="T23" fmla="*/ 63666 h 153"/>
              <a:gd name="T24" fmla="*/ 77548 w 352"/>
              <a:gd name="T25" fmla="*/ 60968 h 153"/>
              <a:gd name="T26" fmla="*/ 69836 w 352"/>
              <a:gd name="T27" fmla="*/ 59350 h 153"/>
              <a:gd name="T28" fmla="*/ 53984 w 352"/>
              <a:gd name="T29" fmla="*/ 57731 h 153"/>
              <a:gd name="T30" fmla="*/ 36846 w 352"/>
              <a:gd name="T31" fmla="*/ 56112 h 153"/>
              <a:gd name="T32" fmla="*/ 36418 w 352"/>
              <a:gd name="T33" fmla="*/ 50717 h 153"/>
              <a:gd name="T34" fmla="*/ 35132 w 352"/>
              <a:gd name="T35" fmla="*/ 45322 h 153"/>
              <a:gd name="T36" fmla="*/ 34275 w 352"/>
              <a:gd name="T37" fmla="*/ 40466 h 153"/>
              <a:gd name="T38" fmla="*/ 32133 w 352"/>
              <a:gd name="T39" fmla="*/ 36149 h 153"/>
              <a:gd name="T40" fmla="*/ 30419 w 352"/>
              <a:gd name="T41" fmla="*/ 31833 h 153"/>
              <a:gd name="T42" fmla="*/ 28706 w 352"/>
              <a:gd name="T43" fmla="*/ 28056 h 153"/>
              <a:gd name="T44" fmla="*/ 26135 w 352"/>
              <a:gd name="T45" fmla="*/ 23740 h 153"/>
              <a:gd name="T46" fmla="*/ 23993 w 352"/>
              <a:gd name="T47" fmla="*/ 19963 h 153"/>
              <a:gd name="T48" fmla="*/ 18852 w 352"/>
              <a:gd name="T49" fmla="*/ 14028 h 153"/>
              <a:gd name="T50" fmla="*/ 12425 w 352"/>
              <a:gd name="T51" fmla="*/ 8633 h 153"/>
              <a:gd name="T52" fmla="*/ 6427 w 352"/>
              <a:gd name="T53" fmla="*/ 3777 h 153"/>
              <a:gd name="T54" fmla="*/ 0 w 352"/>
              <a:gd name="T55" fmla="*/ 0 h 153"/>
              <a:gd name="T56" fmla="*/ 2999 w 352"/>
              <a:gd name="T57" fmla="*/ 0 h 153"/>
              <a:gd name="T58" fmla="*/ 25707 w 352"/>
              <a:gd name="T59" fmla="*/ 9712 h 153"/>
              <a:gd name="T60" fmla="*/ 45415 w 352"/>
              <a:gd name="T61" fmla="*/ 16186 h 153"/>
              <a:gd name="T62" fmla="*/ 57411 w 352"/>
              <a:gd name="T63" fmla="*/ 9712 h 153"/>
              <a:gd name="T64" fmla="*/ 77120 w 352"/>
              <a:gd name="T65" fmla="*/ 19424 h 153"/>
              <a:gd name="T66" fmla="*/ 88259 w 352"/>
              <a:gd name="T67" fmla="*/ 29675 h 153"/>
              <a:gd name="T68" fmla="*/ 105397 w 352"/>
              <a:gd name="T69" fmla="*/ 26438 h 153"/>
              <a:gd name="T70" fmla="*/ 122535 w 352"/>
              <a:gd name="T71" fmla="*/ 32912 h 153"/>
              <a:gd name="T72" fmla="*/ 134103 w 352"/>
              <a:gd name="T73" fmla="*/ 42624 h 153"/>
              <a:gd name="T74" fmla="*/ 142243 w 352"/>
              <a:gd name="T75" fmla="*/ 49098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10" name="Freeform 461">
            <a:extLst>
              <a:ext uri="{FF2B5EF4-FFF2-40B4-BE49-F238E27FC236}">
                <a16:creationId xmlns:a16="http://schemas.microsoft.com/office/drawing/2014/main" id="{2B1325A1-4EFF-4428-84F1-F579E56381DA}"/>
              </a:ext>
            </a:extLst>
          </p:cNvPr>
          <p:cNvSpPr>
            <a:spLocks/>
          </p:cNvSpPr>
          <p:nvPr>
            <p:custDataLst>
              <p:tags r:id="rId298"/>
            </p:custDataLst>
          </p:nvPr>
        </p:nvSpPr>
        <p:spPr bwMode="auto">
          <a:xfrm>
            <a:off x="16050557" y="5456289"/>
            <a:ext cx="313258" cy="367154"/>
          </a:xfrm>
          <a:custGeom>
            <a:avLst/>
            <a:gdLst>
              <a:gd name="T0" fmla="*/ 102588 w 331"/>
              <a:gd name="T1" fmla="*/ 21167 h 327"/>
              <a:gd name="T2" fmla="*/ 86084 w 331"/>
              <a:gd name="T3" fmla="*/ 29633 h 327"/>
              <a:gd name="T4" fmla="*/ 81178 w 331"/>
              <a:gd name="T5" fmla="*/ 35454 h 327"/>
              <a:gd name="T6" fmla="*/ 80732 w 331"/>
              <a:gd name="T7" fmla="*/ 42863 h 327"/>
              <a:gd name="T8" fmla="*/ 82070 w 331"/>
              <a:gd name="T9" fmla="*/ 49742 h 327"/>
              <a:gd name="T10" fmla="*/ 78948 w 331"/>
              <a:gd name="T11" fmla="*/ 53975 h 327"/>
              <a:gd name="T12" fmla="*/ 74934 w 331"/>
              <a:gd name="T13" fmla="*/ 55563 h 327"/>
              <a:gd name="T14" fmla="*/ 71365 w 331"/>
              <a:gd name="T15" fmla="*/ 51858 h 327"/>
              <a:gd name="T16" fmla="*/ 66459 w 331"/>
              <a:gd name="T17" fmla="*/ 44979 h 327"/>
              <a:gd name="T18" fmla="*/ 56200 w 331"/>
              <a:gd name="T19" fmla="*/ 39158 h 327"/>
              <a:gd name="T20" fmla="*/ 56646 w 331"/>
              <a:gd name="T21" fmla="*/ 50800 h 327"/>
              <a:gd name="T22" fmla="*/ 61999 w 331"/>
              <a:gd name="T23" fmla="*/ 61384 h 327"/>
              <a:gd name="T24" fmla="*/ 68689 w 331"/>
              <a:gd name="T25" fmla="*/ 68263 h 327"/>
              <a:gd name="T26" fmla="*/ 70919 w 331"/>
              <a:gd name="T27" fmla="*/ 68792 h 327"/>
              <a:gd name="T28" fmla="*/ 70919 w 331"/>
              <a:gd name="T29" fmla="*/ 93663 h 327"/>
              <a:gd name="T30" fmla="*/ 70919 w 331"/>
              <a:gd name="T31" fmla="*/ 125413 h 327"/>
              <a:gd name="T32" fmla="*/ 69581 w 331"/>
              <a:gd name="T33" fmla="*/ 132821 h 327"/>
              <a:gd name="T34" fmla="*/ 65567 w 331"/>
              <a:gd name="T35" fmla="*/ 137055 h 327"/>
              <a:gd name="T36" fmla="*/ 64675 w 331"/>
              <a:gd name="T37" fmla="*/ 139700 h 327"/>
              <a:gd name="T38" fmla="*/ 72257 w 331"/>
              <a:gd name="T39" fmla="*/ 146050 h 327"/>
              <a:gd name="T40" fmla="*/ 74488 w 331"/>
              <a:gd name="T41" fmla="*/ 151342 h 327"/>
              <a:gd name="T42" fmla="*/ 69135 w 331"/>
              <a:gd name="T43" fmla="*/ 156105 h 327"/>
              <a:gd name="T44" fmla="*/ 62445 w 331"/>
              <a:gd name="T45" fmla="*/ 157163 h 327"/>
              <a:gd name="T46" fmla="*/ 57984 w 331"/>
              <a:gd name="T47" fmla="*/ 162455 h 327"/>
              <a:gd name="T48" fmla="*/ 56200 w 331"/>
              <a:gd name="T49" fmla="*/ 169863 h 327"/>
              <a:gd name="T50" fmla="*/ 53970 w 331"/>
              <a:gd name="T51" fmla="*/ 158750 h 327"/>
              <a:gd name="T52" fmla="*/ 55308 w 331"/>
              <a:gd name="T53" fmla="*/ 152400 h 327"/>
              <a:gd name="T54" fmla="*/ 48618 w 331"/>
              <a:gd name="T55" fmla="*/ 151342 h 327"/>
              <a:gd name="T56" fmla="*/ 41481 w 331"/>
              <a:gd name="T57" fmla="*/ 154517 h 327"/>
              <a:gd name="T58" fmla="*/ 35237 w 331"/>
              <a:gd name="T59" fmla="*/ 156634 h 327"/>
              <a:gd name="T60" fmla="*/ 32560 w 331"/>
              <a:gd name="T61" fmla="*/ 128059 h 327"/>
              <a:gd name="T62" fmla="*/ 35237 w 331"/>
              <a:gd name="T63" fmla="*/ 114300 h 327"/>
              <a:gd name="T64" fmla="*/ 21410 w 331"/>
              <a:gd name="T65" fmla="*/ 111654 h 327"/>
              <a:gd name="T66" fmla="*/ 12489 w 331"/>
              <a:gd name="T67" fmla="*/ 104775 h 327"/>
              <a:gd name="T68" fmla="*/ 5798 w 331"/>
              <a:gd name="T69" fmla="*/ 91546 h 327"/>
              <a:gd name="T70" fmla="*/ 0 w 331"/>
              <a:gd name="T71" fmla="*/ 68792 h 327"/>
              <a:gd name="T72" fmla="*/ 12489 w 331"/>
              <a:gd name="T73" fmla="*/ 58738 h 327"/>
              <a:gd name="T74" fmla="*/ 22302 w 331"/>
              <a:gd name="T75" fmla="*/ 42863 h 327"/>
              <a:gd name="T76" fmla="*/ 32560 w 331"/>
              <a:gd name="T77" fmla="*/ 29104 h 327"/>
              <a:gd name="T78" fmla="*/ 51294 w 331"/>
              <a:gd name="T79" fmla="*/ 21696 h 327"/>
              <a:gd name="T80" fmla="*/ 80286 w 331"/>
              <a:gd name="T81" fmla="*/ 7408 h 327"/>
              <a:gd name="T82" fmla="*/ 97235 w 331"/>
              <a:gd name="T83" fmla="*/ 3704 h 327"/>
              <a:gd name="T84" fmla="*/ 111062 w 331"/>
              <a:gd name="T85" fmla="*/ 7408 h 327"/>
              <a:gd name="T86" fmla="*/ 120875 w 331"/>
              <a:gd name="T87" fmla="*/ 14288 h 327"/>
              <a:gd name="T88" fmla="*/ 130242 w 331"/>
              <a:gd name="T89" fmla="*/ 15875 h 327"/>
              <a:gd name="T90" fmla="*/ 136932 w 331"/>
              <a:gd name="T91" fmla="*/ 10583 h 327"/>
              <a:gd name="T92" fmla="*/ 145853 w 331"/>
              <a:gd name="T93" fmla="*/ 3175 h 327"/>
              <a:gd name="T94" fmla="*/ 147191 w 331"/>
              <a:gd name="T95" fmla="*/ 16933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11" name="Freeform 462">
            <a:extLst>
              <a:ext uri="{FF2B5EF4-FFF2-40B4-BE49-F238E27FC236}">
                <a16:creationId xmlns:a16="http://schemas.microsoft.com/office/drawing/2014/main" id="{64157E00-AF08-4288-94C8-0C7DBE8C8421}"/>
              </a:ext>
            </a:extLst>
          </p:cNvPr>
          <p:cNvSpPr>
            <a:spLocks/>
          </p:cNvSpPr>
          <p:nvPr>
            <p:custDataLst>
              <p:tags r:id="rId299"/>
            </p:custDataLst>
          </p:nvPr>
        </p:nvSpPr>
        <p:spPr bwMode="auto">
          <a:xfrm>
            <a:off x="16229080" y="5863863"/>
            <a:ext cx="148209" cy="121262"/>
          </a:xfrm>
          <a:custGeom>
            <a:avLst/>
            <a:gdLst>
              <a:gd name="T0" fmla="*/ 0 w 153"/>
              <a:gd name="T1" fmla="*/ 0 h 49"/>
              <a:gd name="T2" fmla="*/ 20088 w 153"/>
              <a:gd name="T3" fmla="*/ 2333 h 49"/>
              <a:gd name="T4" fmla="*/ 37892 w 153"/>
              <a:gd name="T5" fmla="*/ 6998 h 49"/>
              <a:gd name="T6" fmla="*/ 47023 w 153"/>
              <a:gd name="T7" fmla="*/ 9331 h 49"/>
              <a:gd name="T8" fmla="*/ 55241 w 153"/>
              <a:gd name="T9" fmla="*/ 8164 h 49"/>
              <a:gd name="T10" fmla="*/ 59350 w 153"/>
              <a:gd name="T11" fmla="*/ 6998 h 49"/>
              <a:gd name="T12" fmla="*/ 62545 w 153"/>
              <a:gd name="T13" fmla="*/ 5832 h 49"/>
              <a:gd name="T14" fmla="*/ 66198 w 153"/>
              <a:gd name="T15" fmla="*/ 3499 h 49"/>
              <a:gd name="T16" fmla="*/ 69850 w 153"/>
              <a:gd name="T17" fmla="*/ 0 h 49"/>
              <a:gd name="T18" fmla="*/ 69850 w 153"/>
              <a:gd name="T19" fmla="*/ 10497 h 49"/>
              <a:gd name="T20" fmla="*/ 69850 w 153"/>
              <a:gd name="T21" fmla="*/ 29158 h 49"/>
              <a:gd name="T22" fmla="*/ 65285 w 153"/>
              <a:gd name="T23" fmla="*/ 36156 h 49"/>
              <a:gd name="T24" fmla="*/ 60719 w 153"/>
              <a:gd name="T25" fmla="*/ 41988 h 49"/>
              <a:gd name="T26" fmla="*/ 56610 w 153"/>
              <a:gd name="T27" fmla="*/ 46653 h 49"/>
              <a:gd name="T28" fmla="*/ 52045 w 153"/>
              <a:gd name="T29" fmla="*/ 51318 h 49"/>
              <a:gd name="T30" fmla="*/ 48393 w 153"/>
              <a:gd name="T31" fmla="*/ 53651 h 49"/>
              <a:gd name="T32" fmla="*/ 45197 w 153"/>
              <a:gd name="T33" fmla="*/ 55984 h 49"/>
              <a:gd name="T34" fmla="*/ 42001 w 153"/>
              <a:gd name="T35" fmla="*/ 57150 h 49"/>
              <a:gd name="T36" fmla="*/ 39719 w 153"/>
              <a:gd name="T37" fmla="*/ 57150 h 49"/>
              <a:gd name="T38" fmla="*/ 32871 w 153"/>
              <a:gd name="T39" fmla="*/ 55984 h 49"/>
              <a:gd name="T40" fmla="*/ 27392 w 153"/>
              <a:gd name="T41" fmla="*/ 53651 h 49"/>
              <a:gd name="T42" fmla="*/ 22827 w 153"/>
              <a:gd name="T43" fmla="*/ 50152 h 49"/>
              <a:gd name="T44" fmla="*/ 18718 w 153"/>
              <a:gd name="T45" fmla="*/ 44320 h 49"/>
              <a:gd name="T46" fmla="*/ 10044 w 153"/>
              <a:gd name="T47" fmla="*/ 33823 h 49"/>
              <a:gd name="T48" fmla="*/ 0 w 153"/>
              <a:gd name="T49" fmla="*/ 22160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12" name="Freeform 463">
            <a:extLst>
              <a:ext uri="{FF2B5EF4-FFF2-40B4-BE49-F238E27FC236}">
                <a16:creationId xmlns:a16="http://schemas.microsoft.com/office/drawing/2014/main" id="{D48A9422-004B-4925-9934-A6BEE3810949}"/>
              </a:ext>
            </a:extLst>
          </p:cNvPr>
          <p:cNvSpPr>
            <a:spLocks/>
          </p:cNvSpPr>
          <p:nvPr>
            <p:custDataLst>
              <p:tags r:id="rId300"/>
            </p:custDataLst>
          </p:nvPr>
        </p:nvSpPr>
        <p:spPr bwMode="auto">
          <a:xfrm>
            <a:off x="14275422" y="7416683"/>
            <a:ext cx="397468" cy="336838"/>
          </a:xfrm>
          <a:custGeom>
            <a:avLst/>
            <a:gdLst>
              <a:gd name="T0" fmla="*/ 85308 w 426"/>
              <a:gd name="T1" fmla="*/ 8495 h 299"/>
              <a:gd name="T2" fmla="*/ 94982 w 426"/>
              <a:gd name="T3" fmla="*/ 11681 h 299"/>
              <a:gd name="T4" fmla="*/ 101138 w 426"/>
              <a:gd name="T5" fmla="*/ 15397 h 299"/>
              <a:gd name="T6" fmla="*/ 111252 w 426"/>
              <a:gd name="T7" fmla="*/ 18583 h 299"/>
              <a:gd name="T8" fmla="*/ 122685 w 426"/>
              <a:gd name="T9" fmla="*/ 19645 h 299"/>
              <a:gd name="T10" fmla="*/ 131919 w 426"/>
              <a:gd name="T11" fmla="*/ 19645 h 299"/>
              <a:gd name="T12" fmla="*/ 140274 w 426"/>
              <a:gd name="T13" fmla="*/ 18052 h 299"/>
              <a:gd name="T14" fmla="*/ 144671 w 426"/>
              <a:gd name="T15" fmla="*/ 15397 h 299"/>
              <a:gd name="T16" fmla="*/ 160501 w 426"/>
              <a:gd name="T17" fmla="*/ 13273 h 299"/>
              <a:gd name="T18" fmla="*/ 163580 w 426"/>
              <a:gd name="T19" fmla="*/ 26016 h 299"/>
              <a:gd name="T20" fmla="*/ 168417 w 426"/>
              <a:gd name="T21" fmla="*/ 39289 h 299"/>
              <a:gd name="T22" fmla="*/ 171934 w 426"/>
              <a:gd name="T23" fmla="*/ 44599 h 299"/>
              <a:gd name="T24" fmla="*/ 175892 w 426"/>
              <a:gd name="T25" fmla="*/ 48846 h 299"/>
              <a:gd name="T26" fmla="*/ 181169 w 426"/>
              <a:gd name="T27" fmla="*/ 51501 h 299"/>
              <a:gd name="T28" fmla="*/ 186885 w 426"/>
              <a:gd name="T29" fmla="*/ 52563 h 299"/>
              <a:gd name="T30" fmla="*/ 186885 w 426"/>
              <a:gd name="T31" fmla="*/ 63712 h 299"/>
              <a:gd name="T32" fmla="*/ 186885 w 426"/>
              <a:gd name="T33" fmla="*/ 75393 h 299"/>
              <a:gd name="T34" fmla="*/ 182928 w 426"/>
              <a:gd name="T35" fmla="*/ 83888 h 299"/>
              <a:gd name="T36" fmla="*/ 181169 w 426"/>
              <a:gd name="T37" fmla="*/ 90259 h 299"/>
              <a:gd name="T38" fmla="*/ 181169 w 426"/>
              <a:gd name="T39" fmla="*/ 96099 h 299"/>
              <a:gd name="T40" fmla="*/ 182488 w 426"/>
              <a:gd name="T41" fmla="*/ 100878 h 299"/>
              <a:gd name="T42" fmla="*/ 186006 w 426"/>
              <a:gd name="T43" fmla="*/ 112028 h 299"/>
              <a:gd name="T44" fmla="*/ 187325 w 426"/>
              <a:gd name="T45" fmla="*/ 119992 h 299"/>
              <a:gd name="T46" fmla="*/ 186885 w 426"/>
              <a:gd name="T47" fmla="*/ 131141 h 299"/>
              <a:gd name="T48" fmla="*/ 187325 w 426"/>
              <a:gd name="T49" fmla="*/ 145477 h 299"/>
              <a:gd name="T50" fmla="*/ 186006 w 426"/>
              <a:gd name="T51" fmla="*/ 151317 h 299"/>
              <a:gd name="T52" fmla="*/ 181169 w 426"/>
              <a:gd name="T53" fmla="*/ 157157 h 299"/>
              <a:gd name="T54" fmla="*/ 167097 w 426"/>
              <a:gd name="T55" fmla="*/ 158219 h 299"/>
              <a:gd name="T56" fmla="*/ 162700 w 426"/>
              <a:gd name="T57" fmla="*/ 158750 h 299"/>
              <a:gd name="T58" fmla="*/ 158303 w 426"/>
              <a:gd name="T59" fmla="*/ 157157 h 299"/>
              <a:gd name="T60" fmla="*/ 154345 w 426"/>
              <a:gd name="T61" fmla="*/ 153972 h 299"/>
              <a:gd name="T62" fmla="*/ 148629 w 426"/>
              <a:gd name="T63" fmla="*/ 147600 h 299"/>
              <a:gd name="T64" fmla="*/ 142473 w 426"/>
              <a:gd name="T65" fmla="*/ 138574 h 299"/>
              <a:gd name="T66" fmla="*/ 136756 w 426"/>
              <a:gd name="T67" fmla="*/ 134327 h 299"/>
              <a:gd name="T68" fmla="*/ 129281 w 426"/>
              <a:gd name="T69" fmla="*/ 133265 h 299"/>
              <a:gd name="T70" fmla="*/ 122245 w 426"/>
              <a:gd name="T71" fmla="*/ 123177 h 299"/>
              <a:gd name="T72" fmla="*/ 120486 w 426"/>
              <a:gd name="T73" fmla="*/ 111497 h 299"/>
              <a:gd name="T74" fmla="*/ 118287 w 426"/>
              <a:gd name="T75" fmla="*/ 104594 h 299"/>
              <a:gd name="T76" fmla="*/ 114770 w 426"/>
              <a:gd name="T77" fmla="*/ 97692 h 299"/>
              <a:gd name="T78" fmla="*/ 110372 w 426"/>
              <a:gd name="T79" fmla="*/ 91852 h 299"/>
              <a:gd name="T80" fmla="*/ 104656 w 426"/>
              <a:gd name="T81" fmla="*/ 87605 h 299"/>
              <a:gd name="T82" fmla="*/ 97620 w 426"/>
              <a:gd name="T83" fmla="*/ 85481 h 299"/>
              <a:gd name="T84" fmla="*/ 89705 w 426"/>
              <a:gd name="T85" fmla="*/ 85481 h 299"/>
              <a:gd name="T86" fmla="*/ 82669 w 426"/>
              <a:gd name="T87" fmla="*/ 86543 h 299"/>
              <a:gd name="T88" fmla="*/ 76073 w 426"/>
              <a:gd name="T89" fmla="*/ 89197 h 299"/>
              <a:gd name="T90" fmla="*/ 70357 w 426"/>
              <a:gd name="T91" fmla="*/ 93445 h 299"/>
              <a:gd name="T92" fmla="*/ 62002 w 426"/>
              <a:gd name="T93" fmla="*/ 101409 h 299"/>
              <a:gd name="T94" fmla="*/ 51888 w 426"/>
              <a:gd name="T95" fmla="*/ 114151 h 299"/>
              <a:gd name="T96" fmla="*/ 46172 w 426"/>
              <a:gd name="T97" fmla="*/ 115744 h 299"/>
              <a:gd name="T98" fmla="*/ 43973 w 426"/>
              <a:gd name="T99" fmla="*/ 106718 h 299"/>
              <a:gd name="T100" fmla="*/ 39576 w 426"/>
              <a:gd name="T101" fmla="*/ 98754 h 299"/>
              <a:gd name="T102" fmla="*/ 33419 w 426"/>
              <a:gd name="T103" fmla="*/ 90790 h 299"/>
              <a:gd name="T104" fmla="*/ 21987 w 426"/>
              <a:gd name="T105" fmla="*/ 81233 h 299"/>
              <a:gd name="T106" fmla="*/ 10554 w 426"/>
              <a:gd name="T107" fmla="*/ 71145 h 299"/>
              <a:gd name="T108" fmla="*/ 3518 w 426"/>
              <a:gd name="T109" fmla="*/ 63181 h 299"/>
              <a:gd name="T110" fmla="*/ 6596 w 426"/>
              <a:gd name="T111" fmla="*/ 53625 h 299"/>
              <a:gd name="T112" fmla="*/ 20228 w 426"/>
              <a:gd name="T113" fmla="*/ 40882 h 299"/>
              <a:gd name="T114" fmla="*/ 32980 w 426"/>
              <a:gd name="T115" fmla="*/ 25485 h 299"/>
              <a:gd name="T116" fmla="*/ 43094 w 426"/>
              <a:gd name="T117" fmla="*/ 9026 h 299"/>
              <a:gd name="T118" fmla="*/ 78712 w 426"/>
              <a:gd name="T119" fmla="*/ 6902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13" name="Freeform 464">
            <a:extLst>
              <a:ext uri="{FF2B5EF4-FFF2-40B4-BE49-F238E27FC236}">
                <a16:creationId xmlns:a16="http://schemas.microsoft.com/office/drawing/2014/main" id="{BE6EB8D2-62E9-4433-A911-ACDAA94C4364}"/>
              </a:ext>
            </a:extLst>
          </p:cNvPr>
          <p:cNvSpPr>
            <a:spLocks/>
          </p:cNvSpPr>
          <p:nvPr>
            <p:custDataLst>
              <p:tags r:id="rId301"/>
            </p:custDataLst>
          </p:nvPr>
        </p:nvSpPr>
        <p:spPr bwMode="auto">
          <a:xfrm>
            <a:off x="18613890" y="5853757"/>
            <a:ext cx="1468612" cy="1855976"/>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14" name="Freeform 465">
            <a:extLst>
              <a:ext uri="{FF2B5EF4-FFF2-40B4-BE49-F238E27FC236}">
                <a16:creationId xmlns:a16="http://schemas.microsoft.com/office/drawing/2014/main" id="{3F7511B9-6128-4347-960B-098CEABDFE98}"/>
              </a:ext>
            </a:extLst>
          </p:cNvPr>
          <p:cNvSpPr>
            <a:spLocks/>
          </p:cNvSpPr>
          <p:nvPr>
            <p:custDataLst>
              <p:tags r:id="rId302"/>
            </p:custDataLst>
          </p:nvPr>
        </p:nvSpPr>
        <p:spPr bwMode="auto">
          <a:xfrm>
            <a:off x="14629103" y="7541314"/>
            <a:ext cx="336838" cy="437889"/>
          </a:xfrm>
          <a:custGeom>
            <a:avLst/>
            <a:gdLst>
              <a:gd name="T0" fmla="*/ 23437 w 359"/>
              <a:gd name="T1" fmla="*/ 200089 h 394"/>
              <a:gd name="T2" fmla="*/ 23437 w 359"/>
              <a:gd name="T3" fmla="*/ 187518 h 394"/>
              <a:gd name="T4" fmla="*/ 23437 w 359"/>
              <a:gd name="T5" fmla="*/ 174424 h 394"/>
              <a:gd name="T6" fmla="*/ 22110 w 359"/>
              <a:gd name="T7" fmla="*/ 163424 h 394"/>
              <a:gd name="T8" fmla="*/ 19015 w 359"/>
              <a:gd name="T9" fmla="*/ 153472 h 394"/>
              <a:gd name="T10" fmla="*/ 15477 w 359"/>
              <a:gd name="T11" fmla="*/ 145091 h 394"/>
              <a:gd name="T12" fmla="*/ 5749 w 359"/>
              <a:gd name="T13" fmla="*/ 128330 h 394"/>
              <a:gd name="T14" fmla="*/ 0 w 359"/>
              <a:gd name="T15" fmla="*/ 96902 h 394"/>
              <a:gd name="T16" fmla="*/ 14593 w 359"/>
              <a:gd name="T17" fmla="*/ 94807 h 394"/>
              <a:gd name="T18" fmla="*/ 17688 w 359"/>
              <a:gd name="T19" fmla="*/ 88521 h 394"/>
              <a:gd name="T20" fmla="*/ 18130 w 359"/>
              <a:gd name="T21" fmla="*/ 78569 h 394"/>
              <a:gd name="T22" fmla="*/ 16804 w 359"/>
              <a:gd name="T23" fmla="*/ 56046 h 394"/>
              <a:gd name="T24" fmla="*/ 13708 w 359"/>
              <a:gd name="T25" fmla="*/ 34047 h 394"/>
              <a:gd name="T26" fmla="*/ 14150 w 359"/>
              <a:gd name="T27" fmla="*/ 24618 h 394"/>
              <a:gd name="T28" fmla="*/ 15919 w 359"/>
              <a:gd name="T29" fmla="*/ 18857 h 394"/>
              <a:gd name="T30" fmla="*/ 53064 w 359"/>
              <a:gd name="T31" fmla="*/ 16238 h 394"/>
              <a:gd name="T32" fmla="*/ 53948 w 359"/>
              <a:gd name="T33" fmla="*/ 11523 h 394"/>
              <a:gd name="T34" fmla="*/ 56602 w 359"/>
              <a:gd name="T35" fmla="*/ 7333 h 394"/>
              <a:gd name="T36" fmla="*/ 61908 w 359"/>
              <a:gd name="T37" fmla="*/ 0 h 394"/>
              <a:gd name="T38" fmla="*/ 62792 w 359"/>
              <a:gd name="T39" fmla="*/ 9428 h 394"/>
              <a:gd name="T40" fmla="*/ 62792 w 359"/>
              <a:gd name="T41" fmla="*/ 13619 h 394"/>
              <a:gd name="T42" fmla="*/ 61908 w 359"/>
              <a:gd name="T43" fmla="*/ 16238 h 394"/>
              <a:gd name="T44" fmla="*/ 74290 w 359"/>
              <a:gd name="T45" fmla="*/ 16238 h 394"/>
              <a:gd name="T46" fmla="*/ 82249 w 359"/>
              <a:gd name="T47" fmla="*/ 16238 h 394"/>
              <a:gd name="T48" fmla="*/ 94631 w 359"/>
              <a:gd name="T49" fmla="*/ 19904 h 394"/>
              <a:gd name="T50" fmla="*/ 103033 w 359"/>
              <a:gd name="T51" fmla="*/ 25666 h 394"/>
              <a:gd name="T52" fmla="*/ 108781 w 359"/>
              <a:gd name="T53" fmla="*/ 30380 h 394"/>
              <a:gd name="T54" fmla="*/ 114530 w 359"/>
              <a:gd name="T55" fmla="*/ 31951 h 394"/>
              <a:gd name="T56" fmla="*/ 118510 w 359"/>
              <a:gd name="T57" fmla="*/ 30904 h 394"/>
              <a:gd name="T58" fmla="*/ 121605 w 359"/>
              <a:gd name="T59" fmla="*/ 28285 h 394"/>
              <a:gd name="T60" fmla="*/ 126469 w 359"/>
              <a:gd name="T61" fmla="*/ 19380 h 394"/>
              <a:gd name="T62" fmla="*/ 137967 w 359"/>
              <a:gd name="T63" fmla="*/ 27237 h 394"/>
              <a:gd name="T64" fmla="*/ 143715 w 359"/>
              <a:gd name="T65" fmla="*/ 30904 h 394"/>
              <a:gd name="T66" fmla="*/ 149464 w 359"/>
              <a:gd name="T67" fmla="*/ 31951 h 394"/>
              <a:gd name="T68" fmla="*/ 156097 w 359"/>
              <a:gd name="T69" fmla="*/ 84331 h 394"/>
              <a:gd name="T70" fmla="*/ 149464 w 359"/>
              <a:gd name="T71" fmla="*/ 96902 h 394"/>
              <a:gd name="T72" fmla="*/ 142831 w 359"/>
              <a:gd name="T73" fmla="*/ 107902 h 394"/>
              <a:gd name="T74" fmla="*/ 139293 w 359"/>
              <a:gd name="T75" fmla="*/ 117330 h 394"/>
              <a:gd name="T76" fmla="*/ 138409 w 359"/>
              <a:gd name="T77" fmla="*/ 125187 h 394"/>
              <a:gd name="T78" fmla="*/ 138409 w 359"/>
              <a:gd name="T79" fmla="*/ 133568 h 394"/>
              <a:gd name="T80" fmla="*/ 141946 w 359"/>
              <a:gd name="T81" fmla="*/ 142996 h 394"/>
              <a:gd name="T82" fmla="*/ 146368 w 359"/>
              <a:gd name="T83" fmla="*/ 153472 h 394"/>
              <a:gd name="T84" fmla="*/ 149022 w 359"/>
              <a:gd name="T85" fmla="*/ 161852 h 394"/>
              <a:gd name="T86" fmla="*/ 149022 w 359"/>
              <a:gd name="T87" fmla="*/ 168138 h 394"/>
              <a:gd name="T88" fmla="*/ 145926 w 359"/>
              <a:gd name="T89" fmla="*/ 176519 h 394"/>
              <a:gd name="T90" fmla="*/ 144157 w 359"/>
              <a:gd name="T91" fmla="*/ 183852 h 394"/>
              <a:gd name="T92" fmla="*/ 141062 w 359"/>
              <a:gd name="T93" fmla="*/ 187518 h 394"/>
              <a:gd name="T94" fmla="*/ 136198 w 359"/>
              <a:gd name="T95" fmla="*/ 186471 h 394"/>
              <a:gd name="T96" fmla="*/ 131776 w 359"/>
              <a:gd name="T97" fmla="*/ 183328 h 394"/>
              <a:gd name="T98" fmla="*/ 126912 w 359"/>
              <a:gd name="T99" fmla="*/ 178090 h 394"/>
              <a:gd name="T100" fmla="*/ 122490 w 359"/>
              <a:gd name="T101" fmla="*/ 175471 h 394"/>
              <a:gd name="T102" fmla="*/ 117625 w 359"/>
              <a:gd name="T103" fmla="*/ 174424 h 394"/>
              <a:gd name="T104" fmla="*/ 108781 w 359"/>
              <a:gd name="T105" fmla="*/ 174424 h 394"/>
              <a:gd name="T106" fmla="*/ 97726 w 359"/>
              <a:gd name="T107" fmla="*/ 175995 h 394"/>
              <a:gd name="T108" fmla="*/ 80038 w 359"/>
              <a:gd name="T109" fmla="*/ 179661 h 394"/>
              <a:gd name="T110" fmla="*/ 57928 w 359"/>
              <a:gd name="T111" fmla="*/ 188042 h 394"/>
              <a:gd name="T112" fmla="*/ 38029 w 359"/>
              <a:gd name="T113" fmla="*/ 196423 h 394"/>
              <a:gd name="T114" fmla="*/ 23437 w 359"/>
              <a:gd name="T115" fmla="*/ 206375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15" name="Freeform 466">
            <a:extLst>
              <a:ext uri="{FF2B5EF4-FFF2-40B4-BE49-F238E27FC236}">
                <a16:creationId xmlns:a16="http://schemas.microsoft.com/office/drawing/2014/main" id="{2BD5EC6F-0EE2-4A73-94FD-D158AC350288}"/>
              </a:ext>
            </a:extLst>
          </p:cNvPr>
          <p:cNvSpPr>
            <a:spLocks/>
          </p:cNvSpPr>
          <p:nvPr>
            <p:custDataLst>
              <p:tags r:id="rId303"/>
            </p:custDataLst>
          </p:nvPr>
        </p:nvSpPr>
        <p:spPr bwMode="auto">
          <a:xfrm>
            <a:off x="16896018" y="7955623"/>
            <a:ext cx="407574" cy="575993"/>
          </a:xfrm>
          <a:custGeom>
            <a:avLst/>
            <a:gdLst>
              <a:gd name="T0" fmla="*/ 175403 w 449"/>
              <a:gd name="T1" fmla="*/ 54500 h 523"/>
              <a:gd name="T2" fmla="*/ 173264 w 449"/>
              <a:gd name="T3" fmla="*/ 50867 h 523"/>
              <a:gd name="T4" fmla="*/ 174548 w 449"/>
              <a:gd name="T5" fmla="*/ 47753 h 523"/>
              <a:gd name="T6" fmla="*/ 180537 w 449"/>
              <a:gd name="T7" fmla="*/ 39967 h 523"/>
              <a:gd name="T8" fmla="*/ 188665 w 449"/>
              <a:gd name="T9" fmla="*/ 31143 h 523"/>
              <a:gd name="T10" fmla="*/ 191232 w 449"/>
              <a:gd name="T11" fmla="*/ 25952 h 523"/>
              <a:gd name="T12" fmla="*/ 192088 w 449"/>
              <a:gd name="T13" fmla="*/ 19205 h 523"/>
              <a:gd name="T14" fmla="*/ 184815 w 449"/>
              <a:gd name="T15" fmla="*/ 17648 h 523"/>
              <a:gd name="T16" fmla="*/ 180537 w 449"/>
              <a:gd name="T17" fmla="*/ 14014 h 523"/>
              <a:gd name="T18" fmla="*/ 175831 w 449"/>
              <a:gd name="T19" fmla="*/ 10900 h 523"/>
              <a:gd name="T20" fmla="*/ 166847 w 449"/>
              <a:gd name="T21" fmla="*/ 9343 h 523"/>
              <a:gd name="T22" fmla="*/ 161285 w 449"/>
              <a:gd name="T23" fmla="*/ 10381 h 523"/>
              <a:gd name="T24" fmla="*/ 157435 w 449"/>
              <a:gd name="T25" fmla="*/ 12457 h 523"/>
              <a:gd name="T26" fmla="*/ 151874 w 449"/>
              <a:gd name="T27" fmla="*/ 19205 h 523"/>
              <a:gd name="T28" fmla="*/ 145456 w 449"/>
              <a:gd name="T29" fmla="*/ 25952 h 523"/>
              <a:gd name="T30" fmla="*/ 139467 w 449"/>
              <a:gd name="T31" fmla="*/ 28029 h 523"/>
              <a:gd name="T32" fmla="*/ 132622 w 449"/>
              <a:gd name="T33" fmla="*/ 28548 h 523"/>
              <a:gd name="T34" fmla="*/ 122782 w 449"/>
              <a:gd name="T35" fmla="*/ 28029 h 523"/>
              <a:gd name="T36" fmla="*/ 114226 w 449"/>
              <a:gd name="T37" fmla="*/ 25952 h 523"/>
              <a:gd name="T38" fmla="*/ 100536 w 449"/>
              <a:gd name="T39" fmla="*/ 18686 h 523"/>
              <a:gd name="T40" fmla="*/ 88129 w 449"/>
              <a:gd name="T41" fmla="*/ 9862 h 523"/>
              <a:gd name="T42" fmla="*/ 80857 w 449"/>
              <a:gd name="T43" fmla="*/ 6229 h 523"/>
              <a:gd name="T44" fmla="*/ 72728 w 449"/>
              <a:gd name="T45" fmla="*/ 3114 h 523"/>
              <a:gd name="T46" fmla="*/ 57327 w 449"/>
              <a:gd name="T47" fmla="*/ 4152 h 523"/>
              <a:gd name="T48" fmla="*/ 50910 w 449"/>
              <a:gd name="T49" fmla="*/ 3114 h 523"/>
              <a:gd name="T50" fmla="*/ 44065 w 449"/>
              <a:gd name="T51" fmla="*/ 0 h 523"/>
              <a:gd name="T52" fmla="*/ 22246 w 449"/>
              <a:gd name="T53" fmla="*/ 0 h 523"/>
              <a:gd name="T54" fmla="*/ 2139 w 449"/>
              <a:gd name="T55" fmla="*/ 0 h 523"/>
              <a:gd name="T56" fmla="*/ 2139 w 449"/>
              <a:gd name="T57" fmla="*/ 9343 h 523"/>
              <a:gd name="T58" fmla="*/ 2139 w 449"/>
              <a:gd name="T59" fmla="*/ 19205 h 523"/>
              <a:gd name="T60" fmla="*/ 6417 w 449"/>
              <a:gd name="T61" fmla="*/ 31143 h 523"/>
              <a:gd name="T62" fmla="*/ 9840 w 449"/>
              <a:gd name="T63" fmla="*/ 47234 h 523"/>
              <a:gd name="T64" fmla="*/ 13262 w 449"/>
              <a:gd name="T65" fmla="*/ 66438 h 523"/>
              <a:gd name="T66" fmla="*/ 16257 w 449"/>
              <a:gd name="T67" fmla="*/ 89277 h 523"/>
              <a:gd name="T68" fmla="*/ 15829 w 449"/>
              <a:gd name="T69" fmla="*/ 106924 h 523"/>
              <a:gd name="T70" fmla="*/ 12407 w 449"/>
              <a:gd name="T71" fmla="*/ 119381 h 523"/>
              <a:gd name="T72" fmla="*/ 2995 w 449"/>
              <a:gd name="T73" fmla="*/ 139624 h 523"/>
              <a:gd name="T74" fmla="*/ 4278 w 449"/>
              <a:gd name="T75" fmla="*/ 166615 h 523"/>
              <a:gd name="T76" fmla="*/ 11979 w 449"/>
              <a:gd name="T77" fmla="*/ 175958 h 523"/>
              <a:gd name="T78" fmla="*/ 35936 w 449"/>
              <a:gd name="T79" fmla="*/ 190491 h 523"/>
              <a:gd name="T80" fmla="*/ 58183 w 449"/>
              <a:gd name="T81" fmla="*/ 205544 h 523"/>
              <a:gd name="T82" fmla="*/ 72728 w 449"/>
              <a:gd name="T83" fmla="*/ 218001 h 523"/>
              <a:gd name="T84" fmla="*/ 80857 w 449"/>
              <a:gd name="T85" fmla="*/ 226306 h 523"/>
              <a:gd name="T86" fmla="*/ 84707 w 449"/>
              <a:gd name="T87" fmla="*/ 234091 h 523"/>
              <a:gd name="T88" fmla="*/ 85990 w 449"/>
              <a:gd name="T89" fmla="*/ 240839 h 523"/>
              <a:gd name="T90" fmla="*/ 89413 w 449"/>
              <a:gd name="T91" fmla="*/ 248625 h 523"/>
              <a:gd name="T92" fmla="*/ 94119 w 449"/>
              <a:gd name="T93" fmla="*/ 255372 h 523"/>
              <a:gd name="T94" fmla="*/ 99680 w 449"/>
              <a:gd name="T95" fmla="*/ 261082 h 523"/>
              <a:gd name="T96" fmla="*/ 105670 w 449"/>
              <a:gd name="T97" fmla="*/ 265753 h 523"/>
              <a:gd name="T98" fmla="*/ 112943 w 449"/>
              <a:gd name="T99" fmla="*/ 269387 h 523"/>
              <a:gd name="T100" fmla="*/ 120215 w 449"/>
              <a:gd name="T101" fmla="*/ 271463 h 523"/>
              <a:gd name="T102" fmla="*/ 130055 w 449"/>
              <a:gd name="T103" fmla="*/ 260563 h 523"/>
              <a:gd name="T104" fmla="*/ 143317 w 449"/>
              <a:gd name="T105" fmla="*/ 239801 h 523"/>
              <a:gd name="T106" fmla="*/ 156152 w 449"/>
              <a:gd name="T107" fmla="*/ 221634 h 523"/>
              <a:gd name="T108" fmla="*/ 168558 w 449"/>
              <a:gd name="T109" fmla="*/ 202429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16" name="Freeform 467">
            <a:extLst>
              <a:ext uri="{FF2B5EF4-FFF2-40B4-BE49-F238E27FC236}">
                <a16:creationId xmlns:a16="http://schemas.microsoft.com/office/drawing/2014/main" id="{75683F85-6B75-4BF5-A7A4-DA44287AF7CE}"/>
              </a:ext>
            </a:extLst>
          </p:cNvPr>
          <p:cNvSpPr>
            <a:spLocks/>
          </p:cNvSpPr>
          <p:nvPr>
            <p:custDataLst>
              <p:tags r:id="rId304"/>
            </p:custDataLst>
          </p:nvPr>
        </p:nvSpPr>
        <p:spPr bwMode="auto">
          <a:xfrm>
            <a:off x="16858967" y="6015439"/>
            <a:ext cx="215576" cy="276207"/>
          </a:xfrm>
          <a:custGeom>
            <a:avLst/>
            <a:gdLst>
              <a:gd name="T0" fmla="*/ 5395 w 226"/>
              <a:gd name="T1" fmla="*/ 120650 h 246"/>
              <a:gd name="T2" fmla="*/ 16184 w 226"/>
              <a:gd name="T3" fmla="*/ 127000 h 246"/>
              <a:gd name="T4" fmla="*/ 23827 w 226"/>
              <a:gd name="T5" fmla="*/ 129646 h 246"/>
              <a:gd name="T6" fmla="*/ 30570 w 226"/>
              <a:gd name="T7" fmla="*/ 129646 h 246"/>
              <a:gd name="T8" fmla="*/ 38212 w 226"/>
              <a:gd name="T9" fmla="*/ 127529 h 246"/>
              <a:gd name="T10" fmla="*/ 49451 w 226"/>
              <a:gd name="T11" fmla="*/ 120650 h 246"/>
              <a:gd name="T12" fmla="*/ 63388 w 226"/>
              <a:gd name="T13" fmla="*/ 108479 h 246"/>
              <a:gd name="T14" fmla="*/ 72379 w 226"/>
              <a:gd name="T15" fmla="*/ 97367 h 246"/>
              <a:gd name="T16" fmla="*/ 71480 w 226"/>
              <a:gd name="T17" fmla="*/ 91546 h 246"/>
              <a:gd name="T18" fmla="*/ 66984 w 226"/>
              <a:gd name="T19" fmla="*/ 84667 h 246"/>
              <a:gd name="T20" fmla="*/ 64287 w 226"/>
              <a:gd name="T21" fmla="*/ 76729 h 246"/>
              <a:gd name="T22" fmla="*/ 63388 w 226"/>
              <a:gd name="T23" fmla="*/ 68792 h 246"/>
              <a:gd name="T24" fmla="*/ 63388 w 226"/>
              <a:gd name="T25" fmla="*/ 61383 h 246"/>
              <a:gd name="T26" fmla="*/ 65635 w 226"/>
              <a:gd name="T27" fmla="*/ 55562 h 246"/>
              <a:gd name="T28" fmla="*/ 70131 w 226"/>
              <a:gd name="T29" fmla="*/ 49742 h 246"/>
              <a:gd name="T30" fmla="*/ 75526 w 226"/>
              <a:gd name="T31" fmla="*/ 45508 h 246"/>
              <a:gd name="T32" fmla="*/ 91710 w 226"/>
              <a:gd name="T33" fmla="*/ 37571 h 246"/>
              <a:gd name="T34" fmla="*/ 101150 w 226"/>
              <a:gd name="T35" fmla="*/ 25929 h 246"/>
              <a:gd name="T36" fmla="*/ 99352 w 226"/>
              <a:gd name="T37" fmla="*/ 15875 h 246"/>
              <a:gd name="T38" fmla="*/ 96205 w 226"/>
              <a:gd name="T39" fmla="*/ 8996 h 246"/>
              <a:gd name="T40" fmla="*/ 95306 w 226"/>
              <a:gd name="T41" fmla="*/ 3175 h 246"/>
              <a:gd name="T42" fmla="*/ 90811 w 226"/>
              <a:gd name="T43" fmla="*/ 529 h 246"/>
              <a:gd name="T44" fmla="*/ 81370 w 226"/>
              <a:gd name="T45" fmla="*/ 3704 h 246"/>
              <a:gd name="T46" fmla="*/ 69232 w 226"/>
              <a:gd name="T47" fmla="*/ 10583 h 246"/>
              <a:gd name="T48" fmla="*/ 54396 w 226"/>
              <a:gd name="T49" fmla="*/ 20108 h 246"/>
              <a:gd name="T50" fmla="*/ 44956 w 226"/>
              <a:gd name="T51" fmla="*/ 26987 h 246"/>
              <a:gd name="T52" fmla="*/ 39112 w 226"/>
              <a:gd name="T53" fmla="*/ 29104 h 246"/>
              <a:gd name="T54" fmla="*/ 33717 w 226"/>
              <a:gd name="T55" fmla="*/ 28575 h 246"/>
              <a:gd name="T56" fmla="*/ 26524 w 226"/>
              <a:gd name="T57" fmla="*/ 24871 h 246"/>
              <a:gd name="T58" fmla="*/ 16184 w 226"/>
              <a:gd name="T59" fmla="*/ 16404 h 246"/>
              <a:gd name="T60" fmla="*/ 10789 w 226"/>
              <a:gd name="T61" fmla="*/ 20638 h 246"/>
              <a:gd name="T62" fmla="*/ 8092 w 226"/>
              <a:gd name="T63" fmla="*/ 50271 h 246"/>
              <a:gd name="T64" fmla="*/ 4496 w 226"/>
              <a:gd name="T65" fmla="*/ 86254 h 246"/>
              <a:gd name="T66" fmla="*/ 1349 w 226"/>
              <a:gd name="T67" fmla="*/ 112183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17" name="Freeform 468">
            <a:extLst>
              <a:ext uri="{FF2B5EF4-FFF2-40B4-BE49-F238E27FC236}">
                <a16:creationId xmlns:a16="http://schemas.microsoft.com/office/drawing/2014/main" id="{BAA237F0-E23D-45DE-98B9-31DB201A4434}"/>
              </a:ext>
            </a:extLst>
          </p:cNvPr>
          <p:cNvSpPr>
            <a:spLocks/>
          </p:cNvSpPr>
          <p:nvPr>
            <p:custDataLst>
              <p:tags r:id="rId305"/>
            </p:custDataLst>
          </p:nvPr>
        </p:nvSpPr>
        <p:spPr bwMode="auto">
          <a:xfrm>
            <a:off x="17492222" y="6234385"/>
            <a:ext cx="47157" cy="117892"/>
          </a:xfrm>
          <a:custGeom>
            <a:avLst/>
            <a:gdLst>
              <a:gd name="T0" fmla="*/ 10001 w 60"/>
              <a:gd name="T1" fmla="*/ 0 h 81"/>
              <a:gd name="T2" fmla="*/ 10742 w 60"/>
              <a:gd name="T3" fmla="*/ 1372 h 81"/>
              <a:gd name="T4" fmla="*/ 11853 w 60"/>
              <a:gd name="T5" fmla="*/ 2058 h 81"/>
              <a:gd name="T6" fmla="*/ 13335 w 60"/>
              <a:gd name="T7" fmla="*/ 2058 h 81"/>
              <a:gd name="T8" fmla="*/ 14817 w 60"/>
              <a:gd name="T9" fmla="*/ 1372 h 81"/>
              <a:gd name="T10" fmla="*/ 17410 w 60"/>
              <a:gd name="T11" fmla="*/ 686 h 81"/>
              <a:gd name="T12" fmla="*/ 19632 w 60"/>
              <a:gd name="T13" fmla="*/ 0 h 81"/>
              <a:gd name="T14" fmla="*/ 19632 w 60"/>
              <a:gd name="T15" fmla="*/ 17835 h 81"/>
              <a:gd name="T16" fmla="*/ 20003 w 60"/>
              <a:gd name="T17" fmla="*/ 32240 h 81"/>
              <a:gd name="T18" fmla="*/ 20003 w 60"/>
              <a:gd name="T19" fmla="*/ 39099 h 81"/>
              <a:gd name="T20" fmla="*/ 20743 w 60"/>
              <a:gd name="T21" fmla="*/ 44587 h 81"/>
              <a:gd name="T22" fmla="*/ 21484 w 60"/>
              <a:gd name="T23" fmla="*/ 50074 h 81"/>
              <a:gd name="T24" fmla="*/ 22225 w 60"/>
              <a:gd name="T25" fmla="*/ 55562 h 81"/>
              <a:gd name="T26" fmla="*/ 7408 w 60"/>
              <a:gd name="T27" fmla="*/ 55562 h 81"/>
              <a:gd name="T28" fmla="*/ 5186 w 60"/>
              <a:gd name="T29" fmla="*/ 54876 h 81"/>
              <a:gd name="T30" fmla="*/ 2593 w 60"/>
              <a:gd name="T31" fmla="*/ 52818 h 81"/>
              <a:gd name="T32" fmla="*/ 1852 w 60"/>
              <a:gd name="T33" fmla="*/ 50760 h 81"/>
              <a:gd name="T34" fmla="*/ 741 w 60"/>
              <a:gd name="T35" fmla="*/ 49388 h 81"/>
              <a:gd name="T36" fmla="*/ 370 w 60"/>
              <a:gd name="T37" fmla="*/ 48017 h 81"/>
              <a:gd name="T38" fmla="*/ 0 w 60"/>
              <a:gd name="T39" fmla="*/ 46645 h 81"/>
              <a:gd name="T40" fmla="*/ 2593 w 60"/>
              <a:gd name="T41" fmla="*/ 8231 h 81"/>
              <a:gd name="T42" fmla="*/ 7408 w 60"/>
              <a:gd name="T43" fmla="*/ 4116 h 81"/>
              <a:gd name="T44" fmla="*/ 12594 w 60"/>
              <a:gd name="T45" fmla="*/ 0 h 81"/>
              <a:gd name="T46" fmla="*/ 10001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18" name="Freeform 469">
            <a:extLst>
              <a:ext uri="{FF2B5EF4-FFF2-40B4-BE49-F238E27FC236}">
                <a16:creationId xmlns:a16="http://schemas.microsoft.com/office/drawing/2014/main" id="{081697E3-911C-49D1-A4AB-8AFFFFDEB038}"/>
              </a:ext>
            </a:extLst>
          </p:cNvPr>
          <p:cNvSpPr>
            <a:spLocks/>
          </p:cNvSpPr>
          <p:nvPr>
            <p:custDataLst>
              <p:tags r:id="rId306"/>
            </p:custDataLst>
          </p:nvPr>
        </p:nvSpPr>
        <p:spPr bwMode="auto">
          <a:xfrm>
            <a:off x="15979820" y="4398619"/>
            <a:ext cx="343574" cy="141472"/>
          </a:xfrm>
          <a:custGeom>
            <a:avLst/>
            <a:gdLst>
              <a:gd name="T0" fmla="*/ 109409 w 370"/>
              <a:gd name="T1" fmla="*/ 60473 h 129"/>
              <a:gd name="T2" fmla="*/ 112910 w 370"/>
              <a:gd name="T3" fmla="*/ 61506 h 129"/>
              <a:gd name="T4" fmla="*/ 121225 w 370"/>
              <a:gd name="T5" fmla="*/ 63574 h 129"/>
              <a:gd name="T6" fmla="*/ 129102 w 370"/>
              <a:gd name="T7" fmla="*/ 65641 h 129"/>
              <a:gd name="T8" fmla="*/ 132603 w 370"/>
              <a:gd name="T9" fmla="*/ 66675 h 129"/>
              <a:gd name="T10" fmla="*/ 161925 w 370"/>
              <a:gd name="T11" fmla="*/ 50135 h 129"/>
              <a:gd name="T12" fmla="*/ 156673 w 370"/>
              <a:gd name="T13" fmla="*/ 38765 h 129"/>
              <a:gd name="T14" fmla="*/ 150984 w 370"/>
              <a:gd name="T15" fmla="*/ 24809 h 129"/>
              <a:gd name="T16" fmla="*/ 146608 w 370"/>
              <a:gd name="T17" fmla="*/ 13955 h 129"/>
              <a:gd name="T18" fmla="*/ 144420 w 370"/>
              <a:gd name="T19" fmla="*/ 9303 h 129"/>
              <a:gd name="T20" fmla="*/ 131291 w 370"/>
              <a:gd name="T21" fmla="*/ 7753 h 129"/>
              <a:gd name="T22" fmla="*/ 112472 w 370"/>
              <a:gd name="T23" fmla="*/ 4652 h 129"/>
              <a:gd name="T24" fmla="*/ 93654 w 370"/>
              <a:gd name="T25" fmla="*/ 1034 h 129"/>
              <a:gd name="T26" fmla="*/ 80087 w 370"/>
              <a:gd name="T27" fmla="*/ 0 h 129"/>
              <a:gd name="T28" fmla="*/ 78337 w 370"/>
              <a:gd name="T29" fmla="*/ 0 h 129"/>
              <a:gd name="T30" fmla="*/ 77024 w 370"/>
              <a:gd name="T31" fmla="*/ 517 h 129"/>
              <a:gd name="T32" fmla="*/ 75273 w 370"/>
              <a:gd name="T33" fmla="*/ 1034 h 129"/>
              <a:gd name="T34" fmla="*/ 74398 w 370"/>
              <a:gd name="T35" fmla="*/ 1551 h 129"/>
              <a:gd name="T36" fmla="*/ 70897 w 370"/>
              <a:gd name="T37" fmla="*/ 3618 h 129"/>
              <a:gd name="T38" fmla="*/ 65645 w 370"/>
              <a:gd name="T39" fmla="*/ 6202 h 129"/>
              <a:gd name="T40" fmla="*/ 64332 w 370"/>
              <a:gd name="T41" fmla="*/ 10854 h 129"/>
              <a:gd name="T42" fmla="*/ 61269 w 370"/>
              <a:gd name="T43" fmla="*/ 18090 h 129"/>
              <a:gd name="T44" fmla="*/ 58643 w 370"/>
              <a:gd name="T45" fmla="*/ 24809 h 129"/>
              <a:gd name="T46" fmla="*/ 57330 w 370"/>
              <a:gd name="T47" fmla="*/ 28427 h 129"/>
              <a:gd name="T48" fmla="*/ 53391 w 370"/>
              <a:gd name="T49" fmla="*/ 27910 h 129"/>
              <a:gd name="T50" fmla="*/ 48578 w 370"/>
              <a:gd name="T51" fmla="*/ 25326 h 129"/>
              <a:gd name="T52" fmla="*/ 42888 w 370"/>
              <a:gd name="T53" fmla="*/ 22742 h 129"/>
              <a:gd name="T54" fmla="*/ 36761 w 370"/>
              <a:gd name="T55" fmla="*/ 19641 h 129"/>
              <a:gd name="T56" fmla="*/ 26258 w 370"/>
              <a:gd name="T57" fmla="*/ 13438 h 129"/>
              <a:gd name="T58" fmla="*/ 19256 w 370"/>
              <a:gd name="T59" fmla="*/ 9303 h 129"/>
              <a:gd name="T60" fmla="*/ 14004 w 370"/>
              <a:gd name="T61" fmla="*/ 12922 h 129"/>
              <a:gd name="T62" fmla="*/ 9190 w 370"/>
              <a:gd name="T63" fmla="*/ 17056 h 129"/>
              <a:gd name="T64" fmla="*/ 7002 w 370"/>
              <a:gd name="T65" fmla="*/ 19124 h 129"/>
              <a:gd name="T66" fmla="*/ 5252 w 370"/>
              <a:gd name="T67" fmla="*/ 21191 h 129"/>
              <a:gd name="T68" fmla="*/ 3939 w 370"/>
              <a:gd name="T69" fmla="*/ 23776 h 129"/>
              <a:gd name="T70" fmla="*/ 2188 w 370"/>
              <a:gd name="T71" fmla="*/ 26877 h 129"/>
              <a:gd name="T72" fmla="*/ 1313 w 370"/>
              <a:gd name="T73" fmla="*/ 29461 h 129"/>
              <a:gd name="T74" fmla="*/ 438 w 370"/>
              <a:gd name="T75" fmla="*/ 32562 h 129"/>
              <a:gd name="T76" fmla="*/ 0 w 370"/>
              <a:gd name="T77" fmla="*/ 35663 h 129"/>
              <a:gd name="T78" fmla="*/ 0 w 370"/>
              <a:gd name="T79" fmla="*/ 38765 h 129"/>
              <a:gd name="T80" fmla="*/ 438 w 370"/>
              <a:gd name="T81" fmla="*/ 42383 h 129"/>
              <a:gd name="T82" fmla="*/ 1313 w 370"/>
              <a:gd name="T83" fmla="*/ 45484 h 129"/>
              <a:gd name="T84" fmla="*/ 2626 w 370"/>
              <a:gd name="T85" fmla="*/ 49619 h 129"/>
              <a:gd name="T86" fmla="*/ 4814 w 370"/>
              <a:gd name="T87" fmla="*/ 53237 h 129"/>
              <a:gd name="T88" fmla="*/ 8753 w 370"/>
              <a:gd name="T89" fmla="*/ 52203 h 129"/>
              <a:gd name="T90" fmla="*/ 14442 w 370"/>
              <a:gd name="T91" fmla="*/ 51169 h 129"/>
              <a:gd name="T92" fmla="*/ 21882 w 370"/>
              <a:gd name="T93" fmla="*/ 50135 h 129"/>
              <a:gd name="T94" fmla="*/ 30197 w 370"/>
              <a:gd name="T95" fmla="*/ 49102 h 129"/>
              <a:gd name="T96" fmla="*/ 44639 w 370"/>
              <a:gd name="T97" fmla="*/ 47551 h 129"/>
              <a:gd name="T98" fmla="*/ 51203 w 370"/>
              <a:gd name="T99" fmla="*/ 47034 h 129"/>
              <a:gd name="T100" fmla="*/ 59956 w 370"/>
              <a:gd name="T101" fmla="*/ 47551 h 129"/>
              <a:gd name="T102" fmla="*/ 66521 w 370"/>
              <a:gd name="T103" fmla="*/ 48585 h 129"/>
              <a:gd name="T104" fmla="*/ 72647 w 370"/>
              <a:gd name="T105" fmla="*/ 50135 h 129"/>
              <a:gd name="T106" fmla="*/ 77461 w 370"/>
              <a:gd name="T107" fmla="*/ 51686 h 129"/>
              <a:gd name="T108" fmla="*/ 82713 w 370"/>
              <a:gd name="T109" fmla="*/ 53753 h 129"/>
              <a:gd name="T110" fmla="*/ 87965 w 370"/>
              <a:gd name="T111" fmla="*/ 55821 h 129"/>
              <a:gd name="T112" fmla="*/ 94967 w 370"/>
              <a:gd name="T113" fmla="*/ 56855 h 129"/>
              <a:gd name="T114" fmla="*/ 103720 w 370"/>
              <a:gd name="T115" fmla="*/ 57372 h 129"/>
              <a:gd name="T116" fmla="*/ 103720 w 370"/>
              <a:gd name="T117" fmla="*/ 60473 h 129"/>
              <a:gd name="T118" fmla="*/ 109409 w 370"/>
              <a:gd name="T119" fmla="*/ 6047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19" name="Freeform 470">
            <a:extLst>
              <a:ext uri="{FF2B5EF4-FFF2-40B4-BE49-F238E27FC236}">
                <a16:creationId xmlns:a16="http://schemas.microsoft.com/office/drawing/2014/main" id="{90949085-311D-4847-83F9-23CD921D1380}"/>
              </a:ext>
            </a:extLst>
          </p:cNvPr>
          <p:cNvSpPr>
            <a:spLocks/>
          </p:cNvSpPr>
          <p:nvPr>
            <p:custDataLst>
              <p:tags r:id="rId307"/>
            </p:custDataLst>
          </p:nvPr>
        </p:nvSpPr>
        <p:spPr bwMode="auto">
          <a:xfrm>
            <a:off x="16852230" y="5927861"/>
            <a:ext cx="63998" cy="121262"/>
          </a:xfrm>
          <a:custGeom>
            <a:avLst/>
            <a:gdLst>
              <a:gd name="T0" fmla="*/ 10180 w 80"/>
              <a:gd name="T1" fmla="*/ 608 h 94"/>
              <a:gd name="T2" fmla="*/ 12819 w 80"/>
              <a:gd name="T3" fmla="*/ 0 h 94"/>
              <a:gd name="T4" fmla="*/ 15458 w 80"/>
              <a:gd name="T5" fmla="*/ 0 h 94"/>
              <a:gd name="T6" fmla="*/ 17720 w 80"/>
              <a:gd name="T7" fmla="*/ 1216 h 94"/>
              <a:gd name="T8" fmla="*/ 20359 w 80"/>
              <a:gd name="T9" fmla="*/ 2432 h 94"/>
              <a:gd name="T10" fmla="*/ 22622 w 80"/>
              <a:gd name="T11" fmla="*/ 3648 h 94"/>
              <a:gd name="T12" fmla="*/ 24884 w 80"/>
              <a:gd name="T13" fmla="*/ 4864 h 94"/>
              <a:gd name="T14" fmla="*/ 27523 w 80"/>
              <a:gd name="T15" fmla="*/ 4864 h 94"/>
              <a:gd name="T16" fmla="*/ 30162 w 80"/>
              <a:gd name="T17" fmla="*/ 4256 h 94"/>
              <a:gd name="T18" fmla="*/ 30162 w 80"/>
              <a:gd name="T19" fmla="*/ 23103 h 94"/>
              <a:gd name="T20" fmla="*/ 28277 w 80"/>
              <a:gd name="T21" fmla="*/ 26751 h 94"/>
              <a:gd name="T22" fmla="*/ 26015 w 80"/>
              <a:gd name="T23" fmla="*/ 31007 h 94"/>
              <a:gd name="T24" fmla="*/ 24130 w 80"/>
              <a:gd name="T25" fmla="*/ 35871 h 94"/>
              <a:gd name="T26" fmla="*/ 21867 w 80"/>
              <a:gd name="T27" fmla="*/ 41343 h 94"/>
              <a:gd name="T28" fmla="*/ 19228 w 80"/>
              <a:gd name="T29" fmla="*/ 51070 h 94"/>
              <a:gd name="T30" fmla="*/ 17720 w 80"/>
              <a:gd name="T31" fmla="*/ 57150 h 94"/>
              <a:gd name="T32" fmla="*/ 16212 w 80"/>
              <a:gd name="T33" fmla="*/ 56542 h 94"/>
              <a:gd name="T34" fmla="*/ 15081 w 80"/>
              <a:gd name="T35" fmla="*/ 55934 h 94"/>
              <a:gd name="T36" fmla="*/ 13950 w 80"/>
              <a:gd name="T37" fmla="*/ 55326 h 94"/>
              <a:gd name="T38" fmla="*/ 12819 w 80"/>
              <a:gd name="T39" fmla="*/ 54110 h 94"/>
              <a:gd name="T40" fmla="*/ 10934 w 80"/>
              <a:gd name="T41" fmla="*/ 51070 h 94"/>
              <a:gd name="T42" fmla="*/ 8672 w 80"/>
              <a:gd name="T43" fmla="*/ 47422 h 94"/>
              <a:gd name="T44" fmla="*/ 7163 w 80"/>
              <a:gd name="T45" fmla="*/ 43774 h 94"/>
              <a:gd name="T46" fmla="*/ 4901 w 80"/>
              <a:gd name="T47" fmla="*/ 39519 h 94"/>
              <a:gd name="T48" fmla="*/ 2639 w 80"/>
              <a:gd name="T49" fmla="*/ 36479 h 94"/>
              <a:gd name="T50" fmla="*/ 0 w 80"/>
              <a:gd name="T51" fmla="*/ 34047 h 94"/>
              <a:gd name="T52" fmla="*/ 3016 w 80"/>
              <a:gd name="T53" fmla="*/ 24927 h 94"/>
              <a:gd name="T54" fmla="*/ 4901 w 80"/>
              <a:gd name="T55" fmla="*/ 17631 h 94"/>
              <a:gd name="T56" fmla="*/ 7163 w 80"/>
              <a:gd name="T57" fmla="*/ 10336 h 94"/>
              <a:gd name="T58" fmla="*/ 10180 w 80"/>
              <a:gd name="T59" fmla="*/ 608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20" name="Freeform 471">
            <a:extLst>
              <a:ext uri="{FF2B5EF4-FFF2-40B4-BE49-F238E27FC236}">
                <a16:creationId xmlns:a16="http://schemas.microsoft.com/office/drawing/2014/main" id="{38E0ED7C-7C3B-4FFE-95E3-92946C7BC7E4}"/>
              </a:ext>
            </a:extLst>
          </p:cNvPr>
          <p:cNvSpPr>
            <a:spLocks/>
          </p:cNvSpPr>
          <p:nvPr>
            <p:custDataLst>
              <p:tags r:id="rId308"/>
            </p:custDataLst>
          </p:nvPr>
        </p:nvSpPr>
        <p:spPr bwMode="auto">
          <a:xfrm>
            <a:off x="16461499" y="10195594"/>
            <a:ext cx="131366" cy="121262"/>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21" name="Freeform 472">
            <a:extLst>
              <a:ext uri="{FF2B5EF4-FFF2-40B4-BE49-F238E27FC236}">
                <a16:creationId xmlns:a16="http://schemas.microsoft.com/office/drawing/2014/main" id="{9FACF48E-AC0B-4B7E-871F-DC0F2987FB36}"/>
              </a:ext>
            </a:extLst>
          </p:cNvPr>
          <p:cNvSpPr>
            <a:spLocks/>
          </p:cNvSpPr>
          <p:nvPr>
            <p:custDataLst>
              <p:tags r:id="rId309"/>
            </p:custDataLst>
          </p:nvPr>
        </p:nvSpPr>
        <p:spPr bwMode="auto">
          <a:xfrm>
            <a:off x="15976453" y="4499670"/>
            <a:ext cx="279574" cy="178525"/>
          </a:xfrm>
          <a:custGeom>
            <a:avLst/>
            <a:gdLst>
              <a:gd name="T0" fmla="*/ 81084 w 312"/>
              <a:gd name="T1" fmla="*/ 84138 h 155"/>
              <a:gd name="T2" fmla="*/ 81929 w 312"/>
              <a:gd name="T3" fmla="*/ 81967 h 155"/>
              <a:gd name="T4" fmla="*/ 83196 w 312"/>
              <a:gd name="T5" fmla="*/ 80338 h 155"/>
              <a:gd name="T6" fmla="*/ 84463 w 312"/>
              <a:gd name="T7" fmla="*/ 78710 h 155"/>
              <a:gd name="T8" fmla="*/ 85730 w 312"/>
              <a:gd name="T9" fmla="*/ 77081 h 155"/>
              <a:gd name="T10" fmla="*/ 89108 w 312"/>
              <a:gd name="T11" fmla="*/ 74367 h 155"/>
              <a:gd name="T12" fmla="*/ 92909 w 312"/>
              <a:gd name="T13" fmla="*/ 71653 h 155"/>
              <a:gd name="T14" fmla="*/ 100511 w 312"/>
              <a:gd name="T15" fmla="*/ 66768 h 155"/>
              <a:gd name="T16" fmla="*/ 106845 w 312"/>
              <a:gd name="T17" fmla="*/ 63511 h 155"/>
              <a:gd name="T18" fmla="*/ 107690 w 312"/>
              <a:gd name="T19" fmla="*/ 59168 h 155"/>
              <a:gd name="T20" fmla="*/ 109802 w 312"/>
              <a:gd name="T21" fmla="*/ 52654 h 155"/>
              <a:gd name="T22" fmla="*/ 111491 w 312"/>
              <a:gd name="T23" fmla="*/ 49397 h 155"/>
              <a:gd name="T24" fmla="*/ 112758 w 312"/>
              <a:gd name="T25" fmla="*/ 46683 h 155"/>
              <a:gd name="T26" fmla="*/ 113602 w 312"/>
              <a:gd name="T27" fmla="*/ 44512 h 155"/>
              <a:gd name="T28" fmla="*/ 114869 w 312"/>
              <a:gd name="T29" fmla="*/ 43969 h 155"/>
              <a:gd name="T30" fmla="*/ 131762 w 312"/>
              <a:gd name="T31" fmla="*/ 23884 h 155"/>
              <a:gd name="T32" fmla="*/ 131762 w 312"/>
              <a:gd name="T33" fmla="*/ 21170 h 155"/>
              <a:gd name="T34" fmla="*/ 130917 w 312"/>
              <a:gd name="T35" fmla="*/ 18999 h 155"/>
              <a:gd name="T36" fmla="*/ 129228 w 312"/>
              <a:gd name="T37" fmla="*/ 17370 h 155"/>
              <a:gd name="T38" fmla="*/ 127539 w 312"/>
              <a:gd name="T39" fmla="*/ 16285 h 155"/>
              <a:gd name="T40" fmla="*/ 122893 w 312"/>
              <a:gd name="T41" fmla="*/ 15199 h 155"/>
              <a:gd name="T42" fmla="*/ 118248 w 312"/>
              <a:gd name="T43" fmla="*/ 14656 h 155"/>
              <a:gd name="T44" fmla="*/ 113180 w 312"/>
              <a:gd name="T45" fmla="*/ 14656 h 155"/>
              <a:gd name="T46" fmla="*/ 109379 w 312"/>
              <a:gd name="T47" fmla="*/ 14656 h 155"/>
              <a:gd name="T48" fmla="*/ 108112 w 312"/>
              <a:gd name="T49" fmla="*/ 14113 h 155"/>
              <a:gd name="T50" fmla="*/ 106845 w 312"/>
              <a:gd name="T51" fmla="*/ 13571 h 155"/>
              <a:gd name="T52" fmla="*/ 106423 w 312"/>
              <a:gd name="T53" fmla="*/ 12485 h 155"/>
              <a:gd name="T54" fmla="*/ 106845 w 312"/>
              <a:gd name="T55" fmla="*/ 10857 h 155"/>
              <a:gd name="T56" fmla="*/ 97977 w 312"/>
              <a:gd name="T57" fmla="*/ 10314 h 155"/>
              <a:gd name="T58" fmla="*/ 91220 w 312"/>
              <a:gd name="T59" fmla="*/ 9228 h 155"/>
              <a:gd name="T60" fmla="*/ 85307 w 312"/>
              <a:gd name="T61" fmla="*/ 7057 h 155"/>
              <a:gd name="T62" fmla="*/ 79817 w 312"/>
              <a:gd name="T63" fmla="*/ 4885 h 155"/>
              <a:gd name="T64" fmla="*/ 74750 w 312"/>
              <a:gd name="T65" fmla="*/ 3257 h 155"/>
              <a:gd name="T66" fmla="*/ 68837 w 312"/>
              <a:gd name="T67" fmla="*/ 1628 h 155"/>
              <a:gd name="T68" fmla="*/ 61658 w 312"/>
              <a:gd name="T69" fmla="*/ 543 h 155"/>
              <a:gd name="T70" fmla="*/ 53212 w 312"/>
              <a:gd name="T71" fmla="*/ 0 h 155"/>
              <a:gd name="T72" fmla="*/ 46455 w 312"/>
              <a:gd name="T73" fmla="*/ 543 h 155"/>
              <a:gd name="T74" fmla="*/ 31251 w 312"/>
              <a:gd name="T75" fmla="*/ 2171 h 155"/>
              <a:gd name="T76" fmla="*/ 22383 w 312"/>
              <a:gd name="T77" fmla="*/ 3257 h 155"/>
              <a:gd name="T78" fmla="*/ 14359 w 312"/>
              <a:gd name="T79" fmla="*/ 4343 h 155"/>
              <a:gd name="T80" fmla="*/ 7602 w 312"/>
              <a:gd name="T81" fmla="*/ 5428 h 155"/>
              <a:gd name="T82" fmla="*/ 2956 w 312"/>
              <a:gd name="T83" fmla="*/ 6514 h 155"/>
              <a:gd name="T84" fmla="*/ 3801 w 312"/>
              <a:gd name="T85" fmla="*/ 9228 h 155"/>
              <a:gd name="T86" fmla="*/ 4645 w 312"/>
              <a:gd name="T87" fmla="*/ 10314 h 155"/>
              <a:gd name="T88" fmla="*/ 5490 w 312"/>
              <a:gd name="T89" fmla="*/ 10314 h 155"/>
              <a:gd name="T90" fmla="*/ 6335 w 312"/>
              <a:gd name="T91" fmla="*/ 10857 h 155"/>
              <a:gd name="T92" fmla="*/ 7602 w 312"/>
              <a:gd name="T93" fmla="*/ 10857 h 155"/>
              <a:gd name="T94" fmla="*/ 8024 w 312"/>
              <a:gd name="T95" fmla="*/ 10857 h 155"/>
              <a:gd name="T96" fmla="*/ 8446 w 312"/>
              <a:gd name="T97" fmla="*/ 11942 h 155"/>
              <a:gd name="T98" fmla="*/ 8446 w 312"/>
              <a:gd name="T99" fmla="*/ 14113 h 155"/>
              <a:gd name="T100" fmla="*/ 8446 w 312"/>
              <a:gd name="T101" fmla="*/ 16285 h 155"/>
              <a:gd name="T102" fmla="*/ 8024 w 312"/>
              <a:gd name="T103" fmla="*/ 18999 h 155"/>
              <a:gd name="T104" fmla="*/ 7602 w 312"/>
              <a:gd name="T105" fmla="*/ 21170 h 155"/>
              <a:gd name="T106" fmla="*/ 6335 w 312"/>
              <a:gd name="T107" fmla="*/ 22799 h 155"/>
              <a:gd name="T108" fmla="*/ 5068 w 312"/>
              <a:gd name="T109" fmla="*/ 24427 h 155"/>
              <a:gd name="T110" fmla="*/ 3801 w 312"/>
              <a:gd name="T111" fmla="*/ 26056 h 155"/>
              <a:gd name="T112" fmla="*/ 1689 w 312"/>
              <a:gd name="T113" fmla="*/ 26598 h 155"/>
              <a:gd name="T114" fmla="*/ 0 w 312"/>
              <a:gd name="T115" fmla="*/ 27141 h 155"/>
              <a:gd name="T116" fmla="*/ 31251 w 312"/>
              <a:gd name="T117" fmla="*/ 36912 h 155"/>
              <a:gd name="T118" fmla="*/ 36741 w 312"/>
              <a:gd name="T119" fmla="*/ 60254 h 155"/>
              <a:gd name="T120" fmla="*/ 70104 w 312"/>
              <a:gd name="T121" fmla="*/ 66768 h 155"/>
              <a:gd name="T122" fmla="*/ 81084 w 312"/>
              <a:gd name="T123" fmla="*/ 8413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22" name="Freeform 473">
            <a:extLst>
              <a:ext uri="{FF2B5EF4-FFF2-40B4-BE49-F238E27FC236}">
                <a16:creationId xmlns:a16="http://schemas.microsoft.com/office/drawing/2014/main" id="{0B448DDC-9887-47A8-8E4B-987AE3C09EC3}"/>
              </a:ext>
            </a:extLst>
          </p:cNvPr>
          <p:cNvSpPr>
            <a:spLocks/>
          </p:cNvSpPr>
          <p:nvPr>
            <p:custDataLst>
              <p:tags r:id="rId310"/>
            </p:custDataLst>
          </p:nvPr>
        </p:nvSpPr>
        <p:spPr bwMode="auto">
          <a:xfrm>
            <a:off x="15353302" y="4893771"/>
            <a:ext cx="40421" cy="127998"/>
          </a:xfrm>
          <a:custGeom>
            <a:avLst/>
            <a:gdLst>
              <a:gd name="T0" fmla="*/ 0 w 46"/>
              <a:gd name="T1" fmla="*/ 30163 h 50"/>
              <a:gd name="T2" fmla="*/ 828 w 46"/>
              <a:gd name="T3" fmla="*/ 21717 h 50"/>
              <a:gd name="T4" fmla="*/ 414 w 46"/>
              <a:gd name="T5" fmla="*/ 16891 h 50"/>
              <a:gd name="T6" fmla="*/ 828 w 46"/>
              <a:gd name="T7" fmla="*/ 15685 h 50"/>
              <a:gd name="T8" fmla="*/ 1242 w 46"/>
              <a:gd name="T9" fmla="*/ 15685 h 50"/>
              <a:gd name="T10" fmla="*/ 2485 w 46"/>
              <a:gd name="T11" fmla="*/ 14478 h 50"/>
              <a:gd name="T12" fmla="*/ 5384 w 46"/>
              <a:gd name="T13" fmla="*/ 14478 h 50"/>
              <a:gd name="T14" fmla="*/ 19050 w 46"/>
              <a:gd name="T15" fmla="*/ 0 h 50"/>
              <a:gd name="T16" fmla="*/ 19050 w 46"/>
              <a:gd name="T17" fmla="*/ 60325 h 50"/>
              <a:gd name="T18" fmla="*/ 16565 w 46"/>
              <a:gd name="T19" fmla="*/ 59119 h 50"/>
              <a:gd name="T20" fmla="*/ 13666 w 46"/>
              <a:gd name="T21" fmla="*/ 54293 h 50"/>
              <a:gd name="T22" fmla="*/ 10353 w 46"/>
              <a:gd name="T23" fmla="*/ 49467 h 50"/>
              <a:gd name="T24" fmla="*/ 7040 w 46"/>
              <a:gd name="T25" fmla="*/ 44641 h 50"/>
              <a:gd name="T26" fmla="*/ 2071 w 46"/>
              <a:gd name="T27" fmla="*/ 33782 h 50"/>
              <a:gd name="T28" fmla="*/ 0 w 46"/>
              <a:gd name="T29" fmla="*/ 30163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23" name="Freeform 474">
            <a:extLst>
              <a:ext uri="{FF2B5EF4-FFF2-40B4-BE49-F238E27FC236}">
                <a16:creationId xmlns:a16="http://schemas.microsoft.com/office/drawing/2014/main" id="{D61A28E0-0E4E-4EDA-A05D-8DD883F8E3AB}"/>
              </a:ext>
            </a:extLst>
          </p:cNvPr>
          <p:cNvSpPr>
            <a:spLocks/>
          </p:cNvSpPr>
          <p:nvPr>
            <p:custDataLst>
              <p:tags r:id="rId311"/>
            </p:custDataLst>
          </p:nvPr>
        </p:nvSpPr>
        <p:spPr bwMode="auto">
          <a:xfrm>
            <a:off x="16832020" y="8892032"/>
            <a:ext cx="148209" cy="511993"/>
          </a:xfrm>
          <a:custGeom>
            <a:avLst/>
            <a:gdLst>
              <a:gd name="T0" fmla="*/ 4208 w 166"/>
              <a:gd name="T1" fmla="*/ 149225 h 456"/>
              <a:gd name="T2" fmla="*/ 7995 w 166"/>
              <a:gd name="T3" fmla="*/ 153458 h 456"/>
              <a:gd name="T4" fmla="*/ 15569 w 166"/>
              <a:gd name="T5" fmla="*/ 158750 h 456"/>
              <a:gd name="T6" fmla="*/ 24405 w 166"/>
              <a:gd name="T7" fmla="*/ 161925 h 456"/>
              <a:gd name="T8" fmla="*/ 29455 w 166"/>
              <a:gd name="T9" fmla="*/ 165100 h 456"/>
              <a:gd name="T10" fmla="*/ 33663 w 166"/>
              <a:gd name="T11" fmla="*/ 169333 h 456"/>
              <a:gd name="T12" fmla="*/ 36187 w 166"/>
              <a:gd name="T13" fmla="*/ 175154 h 456"/>
              <a:gd name="T14" fmla="*/ 36187 w 166"/>
              <a:gd name="T15" fmla="*/ 183621 h 456"/>
              <a:gd name="T16" fmla="*/ 32821 w 166"/>
              <a:gd name="T17" fmla="*/ 192088 h 456"/>
              <a:gd name="T18" fmla="*/ 28613 w 166"/>
              <a:gd name="T19" fmla="*/ 198438 h 456"/>
              <a:gd name="T20" fmla="*/ 26089 w 166"/>
              <a:gd name="T21" fmla="*/ 205317 h 456"/>
              <a:gd name="T22" fmla="*/ 25247 w 166"/>
              <a:gd name="T23" fmla="*/ 211667 h 456"/>
              <a:gd name="T24" fmla="*/ 26930 w 166"/>
              <a:gd name="T25" fmla="*/ 217487 h 456"/>
              <a:gd name="T26" fmla="*/ 31980 w 166"/>
              <a:gd name="T27" fmla="*/ 224367 h 456"/>
              <a:gd name="T28" fmla="*/ 43761 w 166"/>
              <a:gd name="T29" fmla="*/ 235479 h 456"/>
              <a:gd name="T30" fmla="*/ 50494 w 166"/>
              <a:gd name="T31" fmla="*/ 234421 h 456"/>
              <a:gd name="T32" fmla="*/ 50494 w 166"/>
              <a:gd name="T33" fmla="*/ 223837 h 456"/>
              <a:gd name="T34" fmla="*/ 55123 w 166"/>
              <a:gd name="T35" fmla="*/ 218546 h 456"/>
              <a:gd name="T36" fmla="*/ 61014 w 166"/>
              <a:gd name="T37" fmla="*/ 215371 h 456"/>
              <a:gd name="T38" fmla="*/ 64380 w 166"/>
              <a:gd name="T39" fmla="*/ 212725 h 456"/>
              <a:gd name="T40" fmla="*/ 67325 w 166"/>
              <a:gd name="T41" fmla="*/ 207962 h 456"/>
              <a:gd name="T42" fmla="*/ 69850 w 166"/>
              <a:gd name="T43" fmla="*/ 198438 h 456"/>
              <a:gd name="T44" fmla="*/ 69429 w 166"/>
              <a:gd name="T45" fmla="*/ 185208 h 456"/>
              <a:gd name="T46" fmla="*/ 66484 w 166"/>
              <a:gd name="T47" fmla="*/ 173567 h 456"/>
              <a:gd name="T48" fmla="*/ 62276 w 166"/>
              <a:gd name="T49" fmla="*/ 162454 h 456"/>
              <a:gd name="T50" fmla="*/ 59330 w 166"/>
              <a:gd name="T51" fmla="*/ 150283 h 456"/>
              <a:gd name="T52" fmla="*/ 56806 w 166"/>
              <a:gd name="T53" fmla="*/ 142346 h 456"/>
              <a:gd name="T54" fmla="*/ 49652 w 166"/>
              <a:gd name="T55" fmla="*/ 132821 h 456"/>
              <a:gd name="T56" fmla="*/ 40816 w 166"/>
              <a:gd name="T57" fmla="*/ 118533 h 456"/>
              <a:gd name="T58" fmla="*/ 35767 w 166"/>
              <a:gd name="T59" fmla="*/ 109008 h 456"/>
              <a:gd name="T60" fmla="*/ 33663 w 166"/>
              <a:gd name="T61" fmla="*/ 103187 h 456"/>
              <a:gd name="T62" fmla="*/ 34083 w 166"/>
              <a:gd name="T63" fmla="*/ 93663 h 456"/>
              <a:gd name="T64" fmla="*/ 37029 w 166"/>
              <a:gd name="T65" fmla="*/ 77788 h 456"/>
              <a:gd name="T66" fmla="*/ 40395 w 166"/>
              <a:gd name="T67" fmla="*/ 68263 h 456"/>
              <a:gd name="T68" fmla="*/ 41237 w 166"/>
              <a:gd name="T69" fmla="*/ 59796 h 456"/>
              <a:gd name="T70" fmla="*/ 39974 w 166"/>
              <a:gd name="T71" fmla="*/ 43392 h 456"/>
              <a:gd name="T72" fmla="*/ 38712 w 166"/>
              <a:gd name="T73" fmla="*/ 23813 h 456"/>
              <a:gd name="T74" fmla="*/ 37450 w 166"/>
              <a:gd name="T75" fmla="*/ 9525 h 456"/>
              <a:gd name="T76" fmla="*/ 29876 w 166"/>
              <a:gd name="T77" fmla="*/ 4233 h 456"/>
              <a:gd name="T78" fmla="*/ 13886 w 166"/>
              <a:gd name="T79" fmla="*/ 2117 h 456"/>
              <a:gd name="T80" fmla="*/ 5049 w 166"/>
              <a:gd name="T81" fmla="*/ 5292 h 456"/>
              <a:gd name="T82" fmla="*/ 9257 w 166"/>
              <a:gd name="T83" fmla="*/ 13229 h 456"/>
              <a:gd name="T84" fmla="*/ 13886 w 166"/>
              <a:gd name="T85" fmla="*/ 15875 h 456"/>
              <a:gd name="T86" fmla="*/ 16831 w 166"/>
              <a:gd name="T87" fmla="*/ 23283 h 456"/>
              <a:gd name="T88" fmla="*/ 16831 w 166"/>
              <a:gd name="T89" fmla="*/ 33867 h 456"/>
              <a:gd name="T90" fmla="*/ 16831 w 166"/>
              <a:gd name="T91" fmla="*/ 41275 h 456"/>
              <a:gd name="T92" fmla="*/ 15148 w 166"/>
              <a:gd name="T93" fmla="*/ 44979 h 456"/>
              <a:gd name="T94" fmla="*/ 12203 w 166"/>
              <a:gd name="T95" fmla="*/ 50271 h 456"/>
              <a:gd name="T96" fmla="*/ 6312 w 166"/>
              <a:gd name="T97" fmla="*/ 57679 h 456"/>
              <a:gd name="T98" fmla="*/ 1262 w 166"/>
              <a:gd name="T99" fmla="*/ 64558 h 456"/>
              <a:gd name="T100" fmla="*/ 2945 w 166"/>
              <a:gd name="T101" fmla="*/ 146579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24" name="Freeform 475">
            <a:extLst>
              <a:ext uri="{FF2B5EF4-FFF2-40B4-BE49-F238E27FC236}">
                <a16:creationId xmlns:a16="http://schemas.microsoft.com/office/drawing/2014/main" id="{86C6AAF2-773F-434A-A4FF-B39FEAF3E628}"/>
              </a:ext>
            </a:extLst>
          </p:cNvPr>
          <p:cNvSpPr>
            <a:spLocks/>
          </p:cNvSpPr>
          <p:nvPr>
            <p:custDataLst>
              <p:tags r:id="rId312"/>
            </p:custDataLst>
          </p:nvPr>
        </p:nvSpPr>
        <p:spPr bwMode="auto">
          <a:xfrm>
            <a:off x="15754140" y="5860494"/>
            <a:ext cx="30314" cy="121262"/>
          </a:xfrm>
          <a:custGeom>
            <a:avLst/>
            <a:gdLst>
              <a:gd name="T0" fmla="*/ 14287 w 27"/>
              <a:gd name="T1" fmla="*/ 0 h 19"/>
              <a:gd name="T2" fmla="*/ 14287 w 27"/>
              <a:gd name="T3" fmla="*/ 36095 h 19"/>
              <a:gd name="T4" fmla="*/ 14287 w 27"/>
              <a:gd name="T5" fmla="*/ 57150 h 19"/>
              <a:gd name="T6" fmla="*/ 4762 w 27"/>
              <a:gd name="T7" fmla="*/ 57150 h 19"/>
              <a:gd name="T8" fmla="*/ 0 w 27"/>
              <a:gd name="T9" fmla="*/ 57150 h 19"/>
              <a:gd name="T10" fmla="*/ 4762 w 27"/>
              <a:gd name="T11" fmla="*/ 36095 h 19"/>
              <a:gd name="T12" fmla="*/ 14287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25" name="Freeform 476">
            <a:extLst>
              <a:ext uri="{FF2B5EF4-FFF2-40B4-BE49-F238E27FC236}">
                <a16:creationId xmlns:a16="http://schemas.microsoft.com/office/drawing/2014/main" id="{F088F3DF-D89A-4E16-BF10-773E198677F4}"/>
              </a:ext>
            </a:extLst>
          </p:cNvPr>
          <p:cNvSpPr>
            <a:spLocks/>
          </p:cNvSpPr>
          <p:nvPr>
            <p:custDataLst>
              <p:tags r:id="rId313"/>
            </p:custDataLst>
          </p:nvPr>
        </p:nvSpPr>
        <p:spPr bwMode="auto">
          <a:xfrm>
            <a:off x="16431182" y="9299606"/>
            <a:ext cx="400838" cy="461466"/>
          </a:xfrm>
          <a:custGeom>
            <a:avLst/>
            <a:gdLst>
              <a:gd name="T0" fmla="*/ 122492 w 438"/>
              <a:gd name="T1" fmla="*/ 4285 h 406"/>
              <a:gd name="T2" fmla="*/ 138019 w 438"/>
              <a:gd name="T3" fmla="*/ 14463 h 406"/>
              <a:gd name="T4" fmla="*/ 156565 w 438"/>
              <a:gd name="T5" fmla="*/ 25177 h 406"/>
              <a:gd name="T6" fmla="*/ 170367 w 438"/>
              <a:gd name="T7" fmla="*/ 31070 h 406"/>
              <a:gd name="T8" fmla="*/ 179424 w 438"/>
              <a:gd name="T9" fmla="*/ 32677 h 406"/>
              <a:gd name="T10" fmla="*/ 183306 w 438"/>
              <a:gd name="T11" fmla="*/ 43390 h 406"/>
              <a:gd name="T12" fmla="*/ 185031 w 438"/>
              <a:gd name="T13" fmla="*/ 64282 h 406"/>
              <a:gd name="T14" fmla="*/ 187188 w 438"/>
              <a:gd name="T15" fmla="*/ 84102 h 406"/>
              <a:gd name="T16" fmla="*/ 188913 w 438"/>
              <a:gd name="T17" fmla="*/ 104458 h 406"/>
              <a:gd name="T18" fmla="*/ 188913 w 438"/>
              <a:gd name="T19" fmla="*/ 119457 h 406"/>
              <a:gd name="T20" fmla="*/ 187619 w 438"/>
              <a:gd name="T21" fmla="*/ 126957 h 406"/>
              <a:gd name="T22" fmla="*/ 183306 w 438"/>
              <a:gd name="T23" fmla="*/ 138742 h 406"/>
              <a:gd name="T24" fmla="*/ 175542 w 438"/>
              <a:gd name="T25" fmla="*/ 153741 h 406"/>
              <a:gd name="T26" fmla="*/ 168642 w 438"/>
              <a:gd name="T27" fmla="*/ 164454 h 406"/>
              <a:gd name="T28" fmla="*/ 164328 w 438"/>
              <a:gd name="T29" fmla="*/ 171418 h 406"/>
              <a:gd name="T30" fmla="*/ 161309 w 438"/>
              <a:gd name="T31" fmla="*/ 177847 h 406"/>
              <a:gd name="T32" fmla="*/ 160447 w 438"/>
              <a:gd name="T33" fmla="*/ 188560 h 406"/>
              <a:gd name="T34" fmla="*/ 154840 w 438"/>
              <a:gd name="T35" fmla="*/ 199274 h 406"/>
              <a:gd name="T36" fmla="*/ 138450 w 438"/>
              <a:gd name="T37" fmla="*/ 214809 h 406"/>
              <a:gd name="T38" fmla="*/ 88418 w 438"/>
              <a:gd name="T39" fmla="*/ 207845 h 406"/>
              <a:gd name="T40" fmla="*/ 78498 w 438"/>
              <a:gd name="T41" fmla="*/ 203024 h 406"/>
              <a:gd name="T42" fmla="*/ 71166 w 438"/>
              <a:gd name="T43" fmla="*/ 198202 h 406"/>
              <a:gd name="T44" fmla="*/ 64696 w 438"/>
              <a:gd name="T45" fmla="*/ 192310 h 406"/>
              <a:gd name="T46" fmla="*/ 59952 w 438"/>
              <a:gd name="T47" fmla="*/ 185346 h 406"/>
              <a:gd name="T48" fmla="*/ 53482 w 438"/>
              <a:gd name="T49" fmla="*/ 172490 h 406"/>
              <a:gd name="T50" fmla="*/ 46581 w 438"/>
              <a:gd name="T51" fmla="*/ 158562 h 406"/>
              <a:gd name="T52" fmla="*/ 40543 w 438"/>
              <a:gd name="T53" fmla="*/ 149455 h 406"/>
              <a:gd name="T54" fmla="*/ 31054 w 438"/>
              <a:gd name="T55" fmla="*/ 138742 h 406"/>
              <a:gd name="T56" fmla="*/ 18978 w 438"/>
              <a:gd name="T57" fmla="*/ 125350 h 406"/>
              <a:gd name="T58" fmla="*/ 10351 w 438"/>
              <a:gd name="T59" fmla="*/ 114100 h 406"/>
              <a:gd name="T60" fmla="*/ 5607 w 438"/>
              <a:gd name="T61" fmla="*/ 104458 h 406"/>
              <a:gd name="T62" fmla="*/ 1725 w 438"/>
              <a:gd name="T63" fmla="*/ 94280 h 406"/>
              <a:gd name="T64" fmla="*/ 0 w 438"/>
              <a:gd name="T65" fmla="*/ 82495 h 406"/>
              <a:gd name="T66" fmla="*/ 7764 w 438"/>
              <a:gd name="T67" fmla="*/ 75531 h 406"/>
              <a:gd name="T68" fmla="*/ 17252 w 438"/>
              <a:gd name="T69" fmla="*/ 75531 h 406"/>
              <a:gd name="T70" fmla="*/ 22859 w 438"/>
              <a:gd name="T71" fmla="*/ 75531 h 406"/>
              <a:gd name="T72" fmla="*/ 27172 w 438"/>
              <a:gd name="T73" fmla="*/ 73924 h 406"/>
              <a:gd name="T74" fmla="*/ 33211 w 438"/>
              <a:gd name="T75" fmla="*/ 70174 h 406"/>
              <a:gd name="T76" fmla="*/ 42700 w 438"/>
              <a:gd name="T77" fmla="*/ 57854 h 406"/>
              <a:gd name="T78" fmla="*/ 50463 w 438"/>
              <a:gd name="T79" fmla="*/ 46604 h 406"/>
              <a:gd name="T80" fmla="*/ 56070 w 438"/>
              <a:gd name="T81" fmla="*/ 42855 h 406"/>
              <a:gd name="T82" fmla="*/ 64696 w 438"/>
              <a:gd name="T83" fmla="*/ 38033 h 406"/>
              <a:gd name="T84" fmla="*/ 77204 w 438"/>
              <a:gd name="T85" fmla="*/ 32141 h 406"/>
              <a:gd name="T86" fmla="*/ 87556 w 438"/>
              <a:gd name="T87" fmla="*/ 26784 h 406"/>
              <a:gd name="T88" fmla="*/ 91006 w 438"/>
              <a:gd name="T89" fmla="*/ 23034 h 406"/>
              <a:gd name="T90" fmla="*/ 90575 w 438"/>
              <a:gd name="T91" fmla="*/ 20356 h 406"/>
              <a:gd name="T92" fmla="*/ 91006 w 438"/>
              <a:gd name="T93" fmla="*/ 16070 h 406"/>
              <a:gd name="T94" fmla="*/ 91869 w 438"/>
              <a:gd name="T95" fmla="*/ 9107 h 406"/>
              <a:gd name="T96" fmla="*/ 93594 w 438"/>
              <a:gd name="T97" fmla="*/ 6428 h 406"/>
              <a:gd name="T98" fmla="*/ 97044 w 438"/>
              <a:gd name="T99" fmla="*/ 6428 h 406"/>
              <a:gd name="T100" fmla="*/ 100064 w 438"/>
              <a:gd name="T101" fmla="*/ 4821 h 406"/>
              <a:gd name="T102" fmla="*/ 101789 w 438"/>
              <a:gd name="T103" fmla="*/ 2143 h 406"/>
              <a:gd name="T104" fmla="*/ 105239 w 438"/>
              <a:gd name="T105" fmla="*/ 1071 h 406"/>
              <a:gd name="T106" fmla="*/ 108258 w 438"/>
              <a:gd name="T107" fmla="*/ 1607 h 406"/>
              <a:gd name="T108" fmla="*/ 113865 w 438"/>
              <a:gd name="T109" fmla="*/ 53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26" name="Freeform 477">
            <a:extLst>
              <a:ext uri="{FF2B5EF4-FFF2-40B4-BE49-F238E27FC236}">
                <a16:creationId xmlns:a16="http://schemas.microsoft.com/office/drawing/2014/main" id="{F5FD8EC8-9570-4576-A0A5-F6408E692B93}"/>
              </a:ext>
            </a:extLst>
          </p:cNvPr>
          <p:cNvSpPr>
            <a:spLocks/>
          </p:cNvSpPr>
          <p:nvPr>
            <p:custDataLst>
              <p:tags r:id="rId314"/>
            </p:custDataLst>
          </p:nvPr>
        </p:nvSpPr>
        <p:spPr bwMode="auto">
          <a:xfrm>
            <a:off x="16245923" y="8824664"/>
            <a:ext cx="623148" cy="636624"/>
          </a:xfrm>
          <a:custGeom>
            <a:avLst/>
            <a:gdLst>
              <a:gd name="T0" fmla="*/ 222215 w 678"/>
              <a:gd name="T1" fmla="*/ 4182 h 574"/>
              <a:gd name="T2" fmla="*/ 239108 w 678"/>
              <a:gd name="T3" fmla="*/ 13591 h 574"/>
              <a:gd name="T4" fmla="*/ 279393 w 678"/>
              <a:gd name="T5" fmla="*/ 32931 h 574"/>
              <a:gd name="T6" fmla="*/ 285890 w 678"/>
              <a:gd name="T7" fmla="*/ 45999 h 574"/>
              <a:gd name="T8" fmla="*/ 293687 w 678"/>
              <a:gd name="T9" fmla="*/ 49135 h 574"/>
              <a:gd name="T10" fmla="*/ 293687 w 678"/>
              <a:gd name="T11" fmla="*/ 66385 h 574"/>
              <a:gd name="T12" fmla="*/ 293254 w 678"/>
              <a:gd name="T13" fmla="*/ 75271 h 574"/>
              <a:gd name="T14" fmla="*/ 288922 w 678"/>
              <a:gd name="T15" fmla="*/ 82589 h 574"/>
              <a:gd name="T16" fmla="*/ 280259 w 678"/>
              <a:gd name="T17" fmla="*/ 93043 h 574"/>
              <a:gd name="T18" fmla="*/ 276360 w 678"/>
              <a:gd name="T19" fmla="*/ 180859 h 574"/>
              <a:gd name="T20" fmla="*/ 199690 w 678"/>
              <a:gd name="T21" fmla="*/ 202813 h 574"/>
              <a:gd name="T22" fmla="*/ 199690 w 678"/>
              <a:gd name="T23" fmla="*/ 216926 h 574"/>
              <a:gd name="T24" fmla="*/ 197091 w 678"/>
              <a:gd name="T25" fmla="*/ 227381 h 574"/>
              <a:gd name="T26" fmla="*/ 192326 w 678"/>
              <a:gd name="T27" fmla="*/ 227381 h 574"/>
              <a:gd name="T28" fmla="*/ 187994 w 678"/>
              <a:gd name="T29" fmla="*/ 229994 h 574"/>
              <a:gd name="T30" fmla="*/ 184096 w 678"/>
              <a:gd name="T31" fmla="*/ 232608 h 574"/>
              <a:gd name="T32" fmla="*/ 179331 w 678"/>
              <a:gd name="T33" fmla="*/ 233653 h 574"/>
              <a:gd name="T34" fmla="*/ 178032 w 678"/>
              <a:gd name="T35" fmla="*/ 242017 h 574"/>
              <a:gd name="T36" fmla="*/ 177598 w 678"/>
              <a:gd name="T37" fmla="*/ 247767 h 574"/>
              <a:gd name="T38" fmla="*/ 174566 w 678"/>
              <a:gd name="T39" fmla="*/ 252471 h 574"/>
              <a:gd name="T40" fmla="*/ 158106 w 678"/>
              <a:gd name="T41" fmla="*/ 260312 h 574"/>
              <a:gd name="T42" fmla="*/ 142945 w 678"/>
              <a:gd name="T43" fmla="*/ 268152 h 574"/>
              <a:gd name="T44" fmla="*/ 135581 w 678"/>
              <a:gd name="T45" fmla="*/ 274425 h 574"/>
              <a:gd name="T46" fmla="*/ 119987 w 678"/>
              <a:gd name="T47" fmla="*/ 294811 h 574"/>
              <a:gd name="T48" fmla="*/ 111757 w 678"/>
              <a:gd name="T49" fmla="*/ 299515 h 574"/>
              <a:gd name="T50" fmla="*/ 103094 w 678"/>
              <a:gd name="T51" fmla="*/ 300038 h 574"/>
              <a:gd name="T52" fmla="*/ 83601 w 678"/>
              <a:gd name="T53" fmla="*/ 300038 h 574"/>
              <a:gd name="T54" fmla="*/ 80569 w 678"/>
              <a:gd name="T55" fmla="*/ 292197 h 574"/>
              <a:gd name="T56" fmla="*/ 71473 w 678"/>
              <a:gd name="T57" fmla="*/ 285925 h 574"/>
              <a:gd name="T58" fmla="*/ 57611 w 678"/>
              <a:gd name="T59" fmla="*/ 284879 h 574"/>
              <a:gd name="T60" fmla="*/ 40285 w 678"/>
              <a:gd name="T61" fmla="*/ 290629 h 574"/>
              <a:gd name="T62" fmla="*/ 14295 w 678"/>
              <a:gd name="T63" fmla="*/ 275470 h 574"/>
              <a:gd name="T64" fmla="*/ 0 w 678"/>
              <a:gd name="T65" fmla="*/ 148974 h 574"/>
              <a:gd name="T66" fmla="*/ 31621 w 678"/>
              <a:gd name="T67" fmla="*/ 149496 h 574"/>
              <a:gd name="T68" fmla="*/ 44616 w 678"/>
              <a:gd name="T69" fmla="*/ 147405 h 574"/>
              <a:gd name="T70" fmla="*/ 51547 w 678"/>
              <a:gd name="T71" fmla="*/ 143746 h 574"/>
              <a:gd name="T72" fmla="*/ 55879 w 678"/>
              <a:gd name="T73" fmla="*/ 133815 h 574"/>
              <a:gd name="T74" fmla="*/ 56745 w 678"/>
              <a:gd name="T75" fmla="*/ 119702 h 574"/>
              <a:gd name="T76" fmla="*/ 54579 w 678"/>
              <a:gd name="T77" fmla="*/ 96702 h 574"/>
              <a:gd name="T78" fmla="*/ 56312 w 678"/>
              <a:gd name="T79" fmla="*/ 86248 h 574"/>
              <a:gd name="T80" fmla="*/ 60643 w 678"/>
              <a:gd name="T81" fmla="*/ 89384 h 574"/>
              <a:gd name="T82" fmla="*/ 75371 w 678"/>
              <a:gd name="T83" fmla="*/ 91475 h 574"/>
              <a:gd name="T84" fmla="*/ 81435 w 678"/>
              <a:gd name="T85" fmla="*/ 97225 h 574"/>
              <a:gd name="T86" fmla="*/ 84468 w 678"/>
              <a:gd name="T87" fmla="*/ 105066 h 574"/>
              <a:gd name="T88" fmla="*/ 90099 w 678"/>
              <a:gd name="T89" fmla="*/ 109770 h 574"/>
              <a:gd name="T90" fmla="*/ 104393 w 678"/>
              <a:gd name="T91" fmla="*/ 113429 h 574"/>
              <a:gd name="T92" fmla="*/ 116522 w 678"/>
              <a:gd name="T93" fmla="*/ 111861 h 574"/>
              <a:gd name="T94" fmla="*/ 130383 w 678"/>
              <a:gd name="T95" fmla="*/ 104020 h 574"/>
              <a:gd name="T96" fmla="*/ 138180 w 678"/>
              <a:gd name="T97" fmla="*/ 102452 h 574"/>
              <a:gd name="T98" fmla="*/ 143378 w 678"/>
              <a:gd name="T99" fmla="*/ 100884 h 574"/>
              <a:gd name="T100" fmla="*/ 148576 w 678"/>
              <a:gd name="T101" fmla="*/ 99316 h 574"/>
              <a:gd name="T102" fmla="*/ 154641 w 678"/>
              <a:gd name="T103" fmla="*/ 95134 h 574"/>
              <a:gd name="T104" fmla="*/ 159405 w 678"/>
              <a:gd name="T105" fmla="*/ 87816 h 574"/>
              <a:gd name="T106" fmla="*/ 165903 w 678"/>
              <a:gd name="T107" fmla="*/ 65862 h 574"/>
              <a:gd name="T108" fmla="*/ 174566 w 678"/>
              <a:gd name="T109" fmla="*/ 24568 h 574"/>
              <a:gd name="T110" fmla="*/ 179331 w 678"/>
              <a:gd name="T111" fmla="*/ 5227 h 574"/>
              <a:gd name="T112" fmla="*/ 186695 w 678"/>
              <a:gd name="T113" fmla="*/ 3136 h 574"/>
              <a:gd name="T114" fmla="*/ 196225 w 678"/>
              <a:gd name="T115" fmla="*/ 4182 h 574"/>
              <a:gd name="T116" fmla="*/ 208786 w 678"/>
              <a:gd name="T117" fmla="*/ 523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27" name="Freeform 478">
            <a:extLst>
              <a:ext uri="{FF2B5EF4-FFF2-40B4-BE49-F238E27FC236}">
                <a16:creationId xmlns:a16="http://schemas.microsoft.com/office/drawing/2014/main" id="{13114103-9C61-4D2B-B6C3-97BAF79D9AC2}"/>
              </a:ext>
            </a:extLst>
          </p:cNvPr>
          <p:cNvSpPr>
            <a:spLocks/>
          </p:cNvSpPr>
          <p:nvPr>
            <p:custDataLst>
              <p:tags r:id="rId315"/>
            </p:custDataLst>
          </p:nvPr>
        </p:nvSpPr>
        <p:spPr bwMode="auto">
          <a:xfrm>
            <a:off x="15686773" y="9404025"/>
            <a:ext cx="744410" cy="808410"/>
          </a:xfrm>
          <a:custGeom>
            <a:avLst/>
            <a:gdLst>
              <a:gd name="T0" fmla="*/ 345206 w 810"/>
              <a:gd name="T1" fmla="*/ 22011 h 727"/>
              <a:gd name="T2" fmla="*/ 331779 w 810"/>
              <a:gd name="T3" fmla="*/ 13626 h 727"/>
              <a:gd name="T4" fmla="*/ 310989 w 810"/>
              <a:gd name="T5" fmla="*/ 17294 h 727"/>
              <a:gd name="T6" fmla="*/ 274606 w 810"/>
              <a:gd name="T7" fmla="*/ 23059 h 727"/>
              <a:gd name="T8" fmla="*/ 261612 w 810"/>
              <a:gd name="T9" fmla="*/ 28824 h 727"/>
              <a:gd name="T10" fmla="*/ 121277 w 810"/>
              <a:gd name="T11" fmla="*/ 20963 h 727"/>
              <a:gd name="T12" fmla="*/ 100487 w 810"/>
              <a:gd name="T13" fmla="*/ 19391 h 727"/>
              <a:gd name="T14" fmla="*/ 74499 w 810"/>
              <a:gd name="T15" fmla="*/ 8909 h 727"/>
              <a:gd name="T16" fmla="*/ 50243 w 810"/>
              <a:gd name="T17" fmla="*/ 0 h 727"/>
              <a:gd name="T18" fmla="*/ 35950 w 810"/>
              <a:gd name="T19" fmla="*/ 2620 h 727"/>
              <a:gd name="T20" fmla="*/ 22956 w 810"/>
              <a:gd name="T21" fmla="*/ 12578 h 727"/>
              <a:gd name="T22" fmla="*/ 0 w 810"/>
              <a:gd name="T23" fmla="*/ 28824 h 727"/>
              <a:gd name="T24" fmla="*/ 3032 w 810"/>
              <a:gd name="T25" fmla="*/ 35637 h 727"/>
              <a:gd name="T26" fmla="*/ 11261 w 810"/>
              <a:gd name="T27" fmla="*/ 38781 h 727"/>
              <a:gd name="T28" fmla="*/ 15593 w 810"/>
              <a:gd name="T29" fmla="*/ 67605 h 727"/>
              <a:gd name="T30" fmla="*/ 25988 w 810"/>
              <a:gd name="T31" fmla="*/ 100622 h 727"/>
              <a:gd name="T32" fmla="*/ 47211 w 810"/>
              <a:gd name="T33" fmla="*/ 144644 h 727"/>
              <a:gd name="T34" fmla="*/ 57607 w 810"/>
              <a:gd name="T35" fmla="*/ 157221 h 727"/>
              <a:gd name="T36" fmla="*/ 68868 w 810"/>
              <a:gd name="T37" fmla="*/ 158270 h 727"/>
              <a:gd name="T38" fmla="*/ 68868 w 810"/>
              <a:gd name="T39" fmla="*/ 173992 h 727"/>
              <a:gd name="T40" fmla="*/ 65836 w 810"/>
              <a:gd name="T41" fmla="*/ 188142 h 727"/>
              <a:gd name="T42" fmla="*/ 63237 w 810"/>
              <a:gd name="T43" fmla="*/ 206484 h 727"/>
              <a:gd name="T44" fmla="*/ 64970 w 810"/>
              <a:gd name="T45" fmla="*/ 222730 h 727"/>
              <a:gd name="T46" fmla="*/ 74932 w 810"/>
              <a:gd name="T47" fmla="*/ 253651 h 727"/>
              <a:gd name="T48" fmla="*/ 77531 w 810"/>
              <a:gd name="T49" fmla="*/ 271469 h 727"/>
              <a:gd name="T50" fmla="*/ 80996 w 810"/>
              <a:gd name="T51" fmla="*/ 317587 h 727"/>
              <a:gd name="T52" fmla="*/ 88359 w 810"/>
              <a:gd name="T53" fmla="*/ 339074 h 727"/>
              <a:gd name="T54" fmla="*/ 100054 w 810"/>
              <a:gd name="T55" fmla="*/ 361609 h 727"/>
              <a:gd name="T56" fmla="*/ 106117 w 810"/>
              <a:gd name="T57" fmla="*/ 366850 h 727"/>
              <a:gd name="T58" fmla="*/ 112181 w 810"/>
              <a:gd name="T59" fmla="*/ 374711 h 727"/>
              <a:gd name="T60" fmla="*/ 114780 w 810"/>
              <a:gd name="T61" fmla="*/ 355320 h 727"/>
              <a:gd name="T62" fmla="*/ 133405 w 810"/>
              <a:gd name="T63" fmla="*/ 364754 h 727"/>
              <a:gd name="T64" fmla="*/ 142067 w 810"/>
              <a:gd name="T65" fmla="*/ 373663 h 727"/>
              <a:gd name="T66" fmla="*/ 161125 w 810"/>
              <a:gd name="T67" fmla="*/ 380476 h 727"/>
              <a:gd name="T68" fmla="*/ 176285 w 810"/>
              <a:gd name="T69" fmla="*/ 378904 h 727"/>
              <a:gd name="T70" fmla="*/ 185814 w 810"/>
              <a:gd name="T71" fmla="*/ 372091 h 727"/>
              <a:gd name="T72" fmla="*/ 195776 w 810"/>
              <a:gd name="T73" fmla="*/ 353748 h 727"/>
              <a:gd name="T74" fmla="*/ 200540 w 810"/>
              <a:gd name="T75" fmla="*/ 277234 h 727"/>
              <a:gd name="T76" fmla="*/ 201406 w 810"/>
              <a:gd name="T77" fmla="*/ 251554 h 727"/>
              <a:gd name="T78" fmla="*/ 204005 w 810"/>
              <a:gd name="T79" fmla="*/ 245790 h 727"/>
              <a:gd name="T80" fmla="*/ 200540 w 810"/>
              <a:gd name="T81" fmla="*/ 223254 h 727"/>
              <a:gd name="T82" fmla="*/ 203139 w 810"/>
              <a:gd name="T83" fmla="*/ 192858 h 727"/>
              <a:gd name="T84" fmla="*/ 216566 w 810"/>
              <a:gd name="T85" fmla="*/ 172944 h 727"/>
              <a:gd name="T86" fmla="*/ 227394 w 810"/>
              <a:gd name="T87" fmla="*/ 167703 h 727"/>
              <a:gd name="T88" fmla="*/ 233025 w 810"/>
              <a:gd name="T89" fmla="*/ 121585 h 727"/>
              <a:gd name="T90" fmla="*/ 238656 w 810"/>
              <a:gd name="T91" fmla="*/ 77563 h 727"/>
              <a:gd name="T92" fmla="*/ 234324 w 810"/>
              <a:gd name="T93" fmla="*/ 64985 h 727"/>
              <a:gd name="T94" fmla="*/ 229993 w 810"/>
              <a:gd name="T95" fmla="*/ 51883 h 727"/>
              <a:gd name="T96" fmla="*/ 233458 w 810"/>
              <a:gd name="T97" fmla="*/ 45070 h 727"/>
              <a:gd name="T98" fmla="*/ 267243 w 810"/>
              <a:gd name="T99" fmla="*/ 41926 h 727"/>
              <a:gd name="T100" fmla="*/ 306658 w 810"/>
              <a:gd name="T101" fmla="*/ 33017 h 727"/>
              <a:gd name="T102" fmla="*/ 347805 w 810"/>
              <a:gd name="T103" fmla="*/ 31968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28" name="Freeform 479">
            <a:extLst>
              <a:ext uri="{FF2B5EF4-FFF2-40B4-BE49-F238E27FC236}">
                <a16:creationId xmlns:a16="http://schemas.microsoft.com/office/drawing/2014/main" id="{9568F20A-AA28-451F-BFA3-0A9DC32A9CB7}"/>
              </a:ext>
            </a:extLst>
          </p:cNvPr>
          <p:cNvSpPr>
            <a:spLocks/>
          </p:cNvSpPr>
          <p:nvPr>
            <p:custDataLst>
              <p:tags r:id="rId316"/>
            </p:custDataLst>
          </p:nvPr>
        </p:nvSpPr>
        <p:spPr bwMode="auto">
          <a:xfrm>
            <a:off x="14157530" y="7133740"/>
            <a:ext cx="343574" cy="299786"/>
          </a:xfrm>
          <a:custGeom>
            <a:avLst/>
            <a:gdLst>
              <a:gd name="T0" fmla="*/ 90057 w 365"/>
              <a:gd name="T1" fmla="*/ 130339 h 271"/>
              <a:gd name="T2" fmla="*/ 72312 w 365"/>
              <a:gd name="T3" fmla="*/ 128254 h 271"/>
              <a:gd name="T4" fmla="*/ 53679 w 365"/>
              <a:gd name="T5" fmla="*/ 128775 h 271"/>
              <a:gd name="T6" fmla="*/ 40814 w 365"/>
              <a:gd name="T7" fmla="*/ 130339 h 271"/>
              <a:gd name="T8" fmla="*/ 32829 w 365"/>
              <a:gd name="T9" fmla="*/ 132946 h 271"/>
              <a:gd name="T10" fmla="*/ 11534 w 365"/>
              <a:gd name="T11" fmla="*/ 141288 h 271"/>
              <a:gd name="T12" fmla="*/ 8873 w 365"/>
              <a:gd name="T13" fmla="*/ 140767 h 271"/>
              <a:gd name="T14" fmla="*/ 7542 w 365"/>
              <a:gd name="T15" fmla="*/ 138681 h 271"/>
              <a:gd name="T16" fmla="*/ 7985 w 365"/>
              <a:gd name="T17" fmla="*/ 132425 h 271"/>
              <a:gd name="T18" fmla="*/ 11534 w 365"/>
              <a:gd name="T19" fmla="*/ 118870 h 271"/>
              <a:gd name="T20" fmla="*/ 27061 w 365"/>
              <a:gd name="T21" fmla="*/ 117827 h 271"/>
              <a:gd name="T22" fmla="*/ 39483 w 365"/>
              <a:gd name="T23" fmla="*/ 115741 h 271"/>
              <a:gd name="T24" fmla="*/ 51017 w 365"/>
              <a:gd name="T25" fmla="*/ 113656 h 271"/>
              <a:gd name="T26" fmla="*/ 64770 w 365"/>
              <a:gd name="T27" fmla="*/ 112613 h 271"/>
              <a:gd name="T28" fmla="*/ 80741 w 365"/>
              <a:gd name="T29" fmla="*/ 113656 h 271"/>
              <a:gd name="T30" fmla="*/ 88282 w 365"/>
              <a:gd name="T31" fmla="*/ 113656 h 271"/>
              <a:gd name="T32" fmla="*/ 97155 w 365"/>
              <a:gd name="T33" fmla="*/ 112613 h 271"/>
              <a:gd name="T34" fmla="*/ 95380 w 365"/>
              <a:gd name="T35" fmla="*/ 108442 h 271"/>
              <a:gd name="T36" fmla="*/ 93162 w 365"/>
              <a:gd name="T37" fmla="*/ 104793 h 271"/>
              <a:gd name="T38" fmla="*/ 86508 w 365"/>
              <a:gd name="T39" fmla="*/ 101143 h 271"/>
              <a:gd name="T40" fmla="*/ 77635 w 365"/>
              <a:gd name="T41" fmla="*/ 99579 h 271"/>
              <a:gd name="T42" fmla="*/ 67432 w 365"/>
              <a:gd name="T43" fmla="*/ 99058 h 271"/>
              <a:gd name="T44" fmla="*/ 41258 w 365"/>
              <a:gd name="T45" fmla="*/ 100101 h 271"/>
              <a:gd name="T46" fmla="*/ 28392 w 365"/>
              <a:gd name="T47" fmla="*/ 102186 h 271"/>
              <a:gd name="T48" fmla="*/ 14640 w 365"/>
              <a:gd name="T49" fmla="*/ 105836 h 271"/>
              <a:gd name="T50" fmla="*/ 16858 w 365"/>
              <a:gd name="T51" fmla="*/ 95409 h 271"/>
              <a:gd name="T52" fmla="*/ 17302 w 365"/>
              <a:gd name="T53" fmla="*/ 89674 h 271"/>
              <a:gd name="T54" fmla="*/ 11534 w 365"/>
              <a:gd name="T55" fmla="*/ 85503 h 271"/>
              <a:gd name="T56" fmla="*/ 5767 w 365"/>
              <a:gd name="T57" fmla="*/ 83417 h 271"/>
              <a:gd name="T58" fmla="*/ 4880 w 365"/>
              <a:gd name="T59" fmla="*/ 76640 h 271"/>
              <a:gd name="T60" fmla="*/ 2662 w 365"/>
              <a:gd name="T61" fmla="*/ 74554 h 271"/>
              <a:gd name="T62" fmla="*/ 887 w 365"/>
              <a:gd name="T63" fmla="*/ 73511 h 271"/>
              <a:gd name="T64" fmla="*/ 0 w 365"/>
              <a:gd name="T65" fmla="*/ 70383 h 271"/>
              <a:gd name="T66" fmla="*/ 2218 w 365"/>
              <a:gd name="T67" fmla="*/ 59956 h 271"/>
              <a:gd name="T68" fmla="*/ 7542 w 365"/>
              <a:gd name="T69" fmla="*/ 47965 h 271"/>
              <a:gd name="T70" fmla="*/ 13309 w 365"/>
              <a:gd name="T71" fmla="*/ 35974 h 271"/>
              <a:gd name="T72" fmla="*/ 17302 w 365"/>
              <a:gd name="T73" fmla="*/ 25547 h 271"/>
              <a:gd name="T74" fmla="*/ 21294 w 365"/>
              <a:gd name="T75" fmla="*/ 21897 h 271"/>
              <a:gd name="T76" fmla="*/ 21738 w 365"/>
              <a:gd name="T77" fmla="*/ 25025 h 271"/>
              <a:gd name="T78" fmla="*/ 23069 w 365"/>
              <a:gd name="T79" fmla="*/ 18769 h 271"/>
              <a:gd name="T80" fmla="*/ 33272 w 365"/>
              <a:gd name="T81" fmla="*/ 16162 h 271"/>
              <a:gd name="T82" fmla="*/ 50574 w 365"/>
              <a:gd name="T83" fmla="*/ 9384 h 271"/>
              <a:gd name="T84" fmla="*/ 73199 w 365"/>
              <a:gd name="T85" fmla="*/ 0 h 271"/>
              <a:gd name="T86" fmla="*/ 81628 w 365"/>
              <a:gd name="T87" fmla="*/ 7820 h 271"/>
              <a:gd name="T88" fmla="*/ 89613 w 365"/>
              <a:gd name="T89" fmla="*/ 12513 h 271"/>
              <a:gd name="T90" fmla="*/ 97599 w 365"/>
              <a:gd name="T91" fmla="*/ 15119 h 271"/>
              <a:gd name="T92" fmla="*/ 106028 w 365"/>
              <a:gd name="T93" fmla="*/ 15641 h 271"/>
              <a:gd name="T94" fmla="*/ 106915 w 365"/>
              <a:gd name="T95" fmla="*/ 27111 h 271"/>
              <a:gd name="T96" fmla="*/ 109577 w 365"/>
              <a:gd name="T97" fmla="*/ 35974 h 271"/>
              <a:gd name="T98" fmla="*/ 112682 w 365"/>
              <a:gd name="T99" fmla="*/ 43794 h 271"/>
              <a:gd name="T100" fmla="*/ 117118 w 365"/>
              <a:gd name="T101" fmla="*/ 49529 h 271"/>
              <a:gd name="T102" fmla="*/ 135307 w 365"/>
              <a:gd name="T103" fmla="*/ 67255 h 271"/>
              <a:gd name="T104" fmla="*/ 156158 w 365"/>
              <a:gd name="T105" fmla="*/ 121998 h 271"/>
              <a:gd name="T106" fmla="*/ 159263 w 365"/>
              <a:gd name="T107" fmla="*/ 133989 h 271"/>
              <a:gd name="T108" fmla="*/ 161925 w 365"/>
              <a:gd name="T109" fmla="*/ 141288 h 271"/>
              <a:gd name="T110" fmla="*/ 142405 w 365"/>
              <a:gd name="T111" fmla="*/ 135032 h 271"/>
              <a:gd name="T112" fmla="*/ 121998 w 365"/>
              <a:gd name="T113" fmla="*/ 131382 h 271"/>
              <a:gd name="T114" fmla="*/ 110020 w 365"/>
              <a:gd name="T115" fmla="*/ 130861 h 271"/>
              <a:gd name="T116" fmla="*/ 97155 w 365"/>
              <a:gd name="T117" fmla="*/ 131382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29" name="Freeform 480">
            <a:extLst>
              <a:ext uri="{FF2B5EF4-FFF2-40B4-BE49-F238E27FC236}">
                <a16:creationId xmlns:a16="http://schemas.microsoft.com/office/drawing/2014/main" id="{361C45E8-3596-4A71-A2DC-5E445E6B364A}"/>
              </a:ext>
            </a:extLst>
          </p:cNvPr>
          <p:cNvSpPr>
            <a:spLocks/>
          </p:cNvSpPr>
          <p:nvPr>
            <p:custDataLst>
              <p:tags r:id="rId317"/>
            </p:custDataLst>
          </p:nvPr>
        </p:nvSpPr>
        <p:spPr bwMode="auto">
          <a:xfrm>
            <a:off x="16646758" y="8326145"/>
            <a:ext cx="572624" cy="710728"/>
          </a:xfrm>
          <a:custGeom>
            <a:avLst/>
            <a:gdLst>
              <a:gd name="T0" fmla="*/ 63144 w 624"/>
              <a:gd name="T1" fmla="*/ 6281 h 640"/>
              <a:gd name="T2" fmla="*/ 103366 w 624"/>
              <a:gd name="T3" fmla="*/ 6281 h 640"/>
              <a:gd name="T4" fmla="*/ 124125 w 624"/>
              <a:gd name="T5" fmla="*/ 2617 h 640"/>
              <a:gd name="T6" fmla="*/ 140992 w 624"/>
              <a:gd name="T7" fmla="*/ 11514 h 640"/>
              <a:gd name="T8" fmla="*/ 171267 w 624"/>
              <a:gd name="T9" fmla="*/ 34543 h 640"/>
              <a:gd name="T10" fmla="*/ 201109 w 624"/>
              <a:gd name="T11" fmla="*/ 58095 h 640"/>
              <a:gd name="T12" fmla="*/ 202839 w 624"/>
              <a:gd name="T13" fmla="*/ 68563 h 640"/>
              <a:gd name="T14" fmla="*/ 207596 w 624"/>
              <a:gd name="T15" fmla="*/ 80077 h 640"/>
              <a:gd name="T16" fmla="*/ 214949 w 624"/>
              <a:gd name="T17" fmla="*/ 88975 h 640"/>
              <a:gd name="T18" fmla="*/ 224463 w 624"/>
              <a:gd name="T19" fmla="*/ 95778 h 640"/>
              <a:gd name="T20" fmla="*/ 234843 w 624"/>
              <a:gd name="T21" fmla="*/ 99442 h 640"/>
              <a:gd name="T22" fmla="*/ 239601 w 624"/>
              <a:gd name="T23" fmla="*/ 102059 h 640"/>
              <a:gd name="T24" fmla="*/ 244358 w 624"/>
              <a:gd name="T25" fmla="*/ 107293 h 640"/>
              <a:gd name="T26" fmla="*/ 242628 w 624"/>
              <a:gd name="T27" fmla="*/ 118807 h 640"/>
              <a:gd name="T28" fmla="*/ 232248 w 624"/>
              <a:gd name="T29" fmla="*/ 131892 h 640"/>
              <a:gd name="T30" fmla="*/ 227058 w 624"/>
              <a:gd name="T31" fmla="*/ 141836 h 640"/>
              <a:gd name="T32" fmla="*/ 230518 w 624"/>
              <a:gd name="T33" fmla="*/ 150210 h 640"/>
              <a:gd name="T34" fmla="*/ 236573 w 624"/>
              <a:gd name="T35" fmla="*/ 156491 h 640"/>
              <a:gd name="T36" fmla="*/ 238736 w 624"/>
              <a:gd name="T37" fmla="*/ 222436 h 640"/>
              <a:gd name="T38" fmla="*/ 237871 w 624"/>
              <a:gd name="T39" fmla="*/ 229764 h 640"/>
              <a:gd name="T40" fmla="*/ 241331 w 624"/>
              <a:gd name="T41" fmla="*/ 241801 h 640"/>
              <a:gd name="T42" fmla="*/ 241331 w 624"/>
              <a:gd name="T43" fmla="*/ 255933 h 640"/>
              <a:gd name="T44" fmla="*/ 242628 w 624"/>
              <a:gd name="T45" fmla="*/ 269541 h 640"/>
              <a:gd name="T46" fmla="*/ 256900 w 624"/>
              <a:gd name="T47" fmla="*/ 287335 h 640"/>
              <a:gd name="T48" fmla="*/ 266415 w 624"/>
              <a:gd name="T49" fmla="*/ 303037 h 640"/>
              <a:gd name="T50" fmla="*/ 248683 w 624"/>
              <a:gd name="T51" fmla="*/ 314028 h 640"/>
              <a:gd name="T52" fmla="*/ 212354 w 624"/>
              <a:gd name="T53" fmla="*/ 330253 h 640"/>
              <a:gd name="T54" fmla="*/ 191594 w 624"/>
              <a:gd name="T55" fmla="*/ 333916 h 640"/>
              <a:gd name="T56" fmla="*/ 169537 w 624"/>
              <a:gd name="T57" fmla="*/ 328682 h 640"/>
              <a:gd name="T58" fmla="*/ 146615 w 624"/>
              <a:gd name="T59" fmla="*/ 331299 h 640"/>
              <a:gd name="T60" fmla="*/ 132343 w 624"/>
              <a:gd name="T61" fmla="*/ 328682 h 640"/>
              <a:gd name="T62" fmla="*/ 129315 w 624"/>
              <a:gd name="T63" fmla="*/ 321355 h 640"/>
              <a:gd name="T64" fmla="*/ 127153 w 624"/>
              <a:gd name="T65" fmla="*/ 299897 h 640"/>
              <a:gd name="T66" fmla="*/ 124558 w 624"/>
              <a:gd name="T67" fmla="*/ 276868 h 640"/>
              <a:gd name="T68" fmla="*/ 109420 w 624"/>
              <a:gd name="T69" fmla="*/ 270587 h 640"/>
              <a:gd name="T70" fmla="*/ 80011 w 624"/>
              <a:gd name="T71" fmla="*/ 262737 h 640"/>
              <a:gd name="T72" fmla="*/ 38924 w 624"/>
              <a:gd name="T73" fmla="*/ 240231 h 640"/>
              <a:gd name="T74" fmla="*/ 29409 w 624"/>
              <a:gd name="T75" fmla="*/ 233427 h 640"/>
              <a:gd name="T76" fmla="*/ 28544 w 624"/>
              <a:gd name="T77" fmla="*/ 224007 h 640"/>
              <a:gd name="T78" fmla="*/ 28112 w 624"/>
              <a:gd name="T79" fmla="*/ 210399 h 640"/>
              <a:gd name="T80" fmla="*/ 22922 w 624"/>
              <a:gd name="T81" fmla="*/ 197314 h 640"/>
              <a:gd name="T82" fmla="*/ 17732 w 624"/>
              <a:gd name="T83" fmla="*/ 186847 h 640"/>
              <a:gd name="T84" fmla="*/ 11677 w 624"/>
              <a:gd name="T85" fmla="*/ 181613 h 640"/>
              <a:gd name="T86" fmla="*/ 5190 w 624"/>
              <a:gd name="T87" fmla="*/ 173762 h 640"/>
              <a:gd name="T88" fmla="*/ 2162 w 624"/>
              <a:gd name="T89" fmla="*/ 161201 h 640"/>
              <a:gd name="T90" fmla="*/ 0 w 624"/>
              <a:gd name="T91" fmla="*/ 137125 h 640"/>
              <a:gd name="T92" fmla="*/ 0 w 624"/>
              <a:gd name="T93" fmla="*/ 122471 h 640"/>
              <a:gd name="T94" fmla="*/ 4325 w 624"/>
              <a:gd name="T95" fmla="*/ 110956 h 640"/>
              <a:gd name="T96" fmla="*/ 16435 w 624"/>
              <a:gd name="T97" fmla="*/ 102059 h 640"/>
              <a:gd name="T98" fmla="*/ 26382 w 624"/>
              <a:gd name="T99" fmla="*/ 90545 h 640"/>
              <a:gd name="T100" fmla="*/ 33302 w 624"/>
              <a:gd name="T101" fmla="*/ 40300 h 640"/>
              <a:gd name="T102" fmla="*/ 36329 w 624"/>
              <a:gd name="T103" fmla="*/ 22505 h 640"/>
              <a:gd name="T104" fmla="*/ 35464 w 624"/>
              <a:gd name="T105" fmla="*/ 4187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30" name="Freeform 481">
            <a:extLst>
              <a:ext uri="{FF2B5EF4-FFF2-40B4-BE49-F238E27FC236}">
                <a16:creationId xmlns:a16="http://schemas.microsoft.com/office/drawing/2014/main" id="{56127704-EDD8-45DA-828C-E8D2B61B2742}"/>
              </a:ext>
            </a:extLst>
          </p:cNvPr>
          <p:cNvSpPr>
            <a:spLocks/>
          </p:cNvSpPr>
          <p:nvPr>
            <p:custDataLst>
              <p:tags r:id="rId318"/>
            </p:custDataLst>
          </p:nvPr>
        </p:nvSpPr>
        <p:spPr bwMode="auto">
          <a:xfrm>
            <a:off x="22086686" y="5173345"/>
            <a:ext cx="40421" cy="121262"/>
          </a:xfrm>
          <a:custGeom>
            <a:avLst/>
            <a:gdLst>
              <a:gd name="T0" fmla="*/ 4763 w 52"/>
              <a:gd name="T1" fmla="*/ 57150 h 50"/>
              <a:gd name="T2" fmla="*/ 0 w 52"/>
              <a:gd name="T3" fmla="*/ 36576 h 50"/>
              <a:gd name="T4" fmla="*/ 733 w 52"/>
              <a:gd name="T5" fmla="*/ 28575 h 50"/>
              <a:gd name="T6" fmla="*/ 2198 w 52"/>
              <a:gd name="T7" fmla="*/ 20574 h 50"/>
              <a:gd name="T8" fmla="*/ 4396 w 52"/>
              <a:gd name="T9" fmla="*/ 14859 h 50"/>
              <a:gd name="T10" fmla="*/ 6594 w 52"/>
              <a:gd name="T11" fmla="*/ 10287 h 50"/>
              <a:gd name="T12" fmla="*/ 9525 w 52"/>
              <a:gd name="T13" fmla="*/ 5715 h 50"/>
              <a:gd name="T14" fmla="*/ 12456 w 52"/>
              <a:gd name="T15" fmla="*/ 3429 h 50"/>
              <a:gd name="T16" fmla="*/ 15753 w 52"/>
              <a:gd name="T17" fmla="*/ 1143 h 50"/>
              <a:gd name="T18" fmla="*/ 19050 w 52"/>
              <a:gd name="T19" fmla="*/ 0 h 50"/>
              <a:gd name="T20" fmla="*/ 14654 w 52"/>
              <a:gd name="T21" fmla="*/ 12573 h 50"/>
              <a:gd name="T22" fmla="*/ 9891 w 52"/>
              <a:gd name="T23" fmla="*/ 25146 h 50"/>
              <a:gd name="T24" fmla="*/ 8060 w 52"/>
              <a:gd name="T25" fmla="*/ 34290 h 50"/>
              <a:gd name="T26" fmla="*/ 6228 w 52"/>
              <a:gd name="T27" fmla="*/ 41148 h 50"/>
              <a:gd name="T28" fmla="*/ 5129 w 52"/>
              <a:gd name="T29" fmla="*/ 49149 h 50"/>
              <a:gd name="T30" fmla="*/ 4763 w 52"/>
              <a:gd name="T31" fmla="*/ 571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31" name="Freeform 482">
            <a:extLst>
              <a:ext uri="{FF2B5EF4-FFF2-40B4-BE49-F238E27FC236}">
                <a16:creationId xmlns:a16="http://schemas.microsoft.com/office/drawing/2014/main" id="{CC9F0277-4B66-4E3F-9018-E5E9FA098B55}"/>
              </a:ext>
            </a:extLst>
          </p:cNvPr>
          <p:cNvSpPr>
            <a:spLocks/>
          </p:cNvSpPr>
          <p:nvPr>
            <p:custDataLst>
              <p:tags r:id="rId319"/>
            </p:custDataLst>
          </p:nvPr>
        </p:nvSpPr>
        <p:spPr bwMode="auto">
          <a:xfrm>
            <a:off x="21786899" y="5176715"/>
            <a:ext cx="299786" cy="266101"/>
          </a:xfrm>
          <a:custGeom>
            <a:avLst/>
            <a:gdLst>
              <a:gd name="T0" fmla="*/ 33556 w 320"/>
              <a:gd name="T1" fmla="*/ 123804 h 234"/>
              <a:gd name="T2" fmla="*/ 26933 w 320"/>
              <a:gd name="T3" fmla="*/ 121124 h 234"/>
              <a:gd name="T4" fmla="*/ 29141 w 320"/>
              <a:gd name="T5" fmla="*/ 118981 h 234"/>
              <a:gd name="T6" fmla="*/ 33997 w 320"/>
              <a:gd name="T7" fmla="*/ 116301 h 234"/>
              <a:gd name="T8" fmla="*/ 28258 w 320"/>
              <a:gd name="T9" fmla="*/ 109334 h 234"/>
              <a:gd name="T10" fmla="*/ 18986 w 320"/>
              <a:gd name="T11" fmla="*/ 101294 h 234"/>
              <a:gd name="T12" fmla="*/ 15895 w 320"/>
              <a:gd name="T13" fmla="*/ 95935 h 234"/>
              <a:gd name="T14" fmla="*/ 15012 w 320"/>
              <a:gd name="T15" fmla="*/ 91647 h 234"/>
              <a:gd name="T16" fmla="*/ 15012 w 320"/>
              <a:gd name="T17" fmla="*/ 87896 h 234"/>
              <a:gd name="T18" fmla="*/ 15895 w 320"/>
              <a:gd name="T19" fmla="*/ 84144 h 234"/>
              <a:gd name="T20" fmla="*/ 18986 w 320"/>
              <a:gd name="T21" fmla="*/ 79856 h 234"/>
              <a:gd name="T22" fmla="*/ 24725 w 320"/>
              <a:gd name="T23" fmla="*/ 75569 h 234"/>
              <a:gd name="T24" fmla="*/ 32231 w 320"/>
              <a:gd name="T25" fmla="*/ 73425 h 234"/>
              <a:gd name="T26" fmla="*/ 35322 w 320"/>
              <a:gd name="T27" fmla="*/ 67530 h 234"/>
              <a:gd name="T28" fmla="*/ 29582 w 320"/>
              <a:gd name="T29" fmla="*/ 59490 h 234"/>
              <a:gd name="T30" fmla="*/ 26933 w 320"/>
              <a:gd name="T31" fmla="*/ 54667 h 234"/>
              <a:gd name="T32" fmla="*/ 26492 w 320"/>
              <a:gd name="T33" fmla="*/ 46092 h 234"/>
              <a:gd name="T34" fmla="*/ 24284 w 320"/>
              <a:gd name="T35" fmla="*/ 37516 h 234"/>
              <a:gd name="T36" fmla="*/ 20310 w 320"/>
              <a:gd name="T37" fmla="*/ 24654 h 234"/>
              <a:gd name="T38" fmla="*/ 14570 w 320"/>
              <a:gd name="T39" fmla="*/ 16614 h 234"/>
              <a:gd name="T40" fmla="*/ 8831 w 320"/>
              <a:gd name="T41" fmla="*/ 13399 h 234"/>
              <a:gd name="T42" fmla="*/ 3091 w 320"/>
              <a:gd name="T43" fmla="*/ 5359 h 234"/>
              <a:gd name="T44" fmla="*/ 3974 w 320"/>
              <a:gd name="T45" fmla="*/ 0 h 234"/>
              <a:gd name="T46" fmla="*/ 10597 w 320"/>
              <a:gd name="T47" fmla="*/ 0 h 234"/>
              <a:gd name="T48" fmla="*/ 16778 w 320"/>
              <a:gd name="T49" fmla="*/ 1608 h 234"/>
              <a:gd name="T50" fmla="*/ 24725 w 320"/>
              <a:gd name="T51" fmla="*/ 8575 h 234"/>
              <a:gd name="T52" fmla="*/ 34439 w 320"/>
              <a:gd name="T53" fmla="*/ 18758 h 234"/>
              <a:gd name="T54" fmla="*/ 42386 w 320"/>
              <a:gd name="T55" fmla="*/ 25726 h 234"/>
              <a:gd name="T56" fmla="*/ 52541 w 320"/>
              <a:gd name="T57" fmla="*/ 31085 h 234"/>
              <a:gd name="T58" fmla="*/ 67112 w 320"/>
              <a:gd name="T59" fmla="*/ 37516 h 234"/>
              <a:gd name="T60" fmla="*/ 79916 w 320"/>
              <a:gd name="T61" fmla="*/ 42340 h 234"/>
              <a:gd name="T62" fmla="*/ 94486 w 320"/>
              <a:gd name="T63" fmla="*/ 45556 h 234"/>
              <a:gd name="T64" fmla="*/ 104200 w 320"/>
              <a:gd name="T65" fmla="*/ 41268 h 234"/>
              <a:gd name="T66" fmla="*/ 113472 w 320"/>
              <a:gd name="T67" fmla="*/ 44484 h 234"/>
              <a:gd name="T68" fmla="*/ 125393 w 320"/>
              <a:gd name="T69" fmla="*/ 57347 h 234"/>
              <a:gd name="T70" fmla="*/ 134665 w 320"/>
              <a:gd name="T71" fmla="*/ 63778 h 234"/>
              <a:gd name="T72" fmla="*/ 131133 w 320"/>
              <a:gd name="T73" fmla="*/ 71281 h 234"/>
              <a:gd name="T74" fmla="*/ 118329 w 320"/>
              <a:gd name="T75" fmla="*/ 77177 h 234"/>
              <a:gd name="T76" fmla="*/ 109940 w 320"/>
              <a:gd name="T77" fmla="*/ 79320 h 234"/>
              <a:gd name="T78" fmla="*/ 104641 w 320"/>
              <a:gd name="T79" fmla="*/ 85216 h 234"/>
              <a:gd name="T80" fmla="*/ 102434 w 320"/>
              <a:gd name="T81" fmla="*/ 94327 h 234"/>
              <a:gd name="T82" fmla="*/ 101992 w 320"/>
              <a:gd name="T83" fmla="*/ 100222 h 234"/>
              <a:gd name="T84" fmla="*/ 98019 w 320"/>
              <a:gd name="T85" fmla="*/ 102902 h 234"/>
              <a:gd name="T86" fmla="*/ 90071 w 320"/>
              <a:gd name="T87" fmla="*/ 101294 h 234"/>
              <a:gd name="T88" fmla="*/ 82124 w 320"/>
              <a:gd name="T89" fmla="*/ 97007 h 234"/>
              <a:gd name="T90" fmla="*/ 74176 w 320"/>
              <a:gd name="T91" fmla="*/ 91111 h 234"/>
              <a:gd name="T92" fmla="*/ 68436 w 320"/>
              <a:gd name="T93" fmla="*/ 87896 h 234"/>
              <a:gd name="T94" fmla="*/ 64021 w 320"/>
              <a:gd name="T95" fmla="*/ 86288 h 234"/>
              <a:gd name="T96" fmla="*/ 57840 w 320"/>
              <a:gd name="T97" fmla="*/ 86824 h 234"/>
              <a:gd name="T98" fmla="*/ 50334 w 320"/>
              <a:gd name="T99" fmla="*/ 89503 h 234"/>
              <a:gd name="T100" fmla="*/ 44153 w 320"/>
              <a:gd name="T101" fmla="*/ 92719 h 234"/>
              <a:gd name="T102" fmla="*/ 38413 w 320"/>
              <a:gd name="T103" fmla="*/ 95399 h 234"/>
              <a:gd name="T104" fmla="*/ 37530 w 320"/>
              <a:gd name="T105" fmla="*/ 98079 h 234"/>
              <a:gd name="T106" fmla="*/ 42386 w 320"/>
              <a:gd name="T107" fmla="*/ 102366 h 234"/>
              <a:gd name="T108" fmla="*/ 51217 w 320"/>
              <a:gd name="T109" fmla="*/ 107190 h 234"/>
              <a:gd name="T110" fmla="*/ 55632 w 320"/>
              <a:gd name="T111" fmla="*/ 113621 h 234"/>
              <a:gd name="T112" fmla="*/ 49892 w 320"/>
              <a:gd name="T113" fmla="*/ 120053 h 234"/>
              <a:gd name="T114" fmla="*/ 45036 w 320"/>
              <a:gd name="T115" fmla="*/ 123804 h 234"/>
              <a:gd name="T116" fmla="*/ 40179 w 320"/>
              <a:gd name="T117" fmla="*/ 125412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32" name="Freeform 483">
            <a:extLst>
              <a:ext uri="{FF2B5EF4-FFF2-40B4-BE49-F238E27FC236}">
                <a16:creationId xmlns:a16="http://schemas.microsoft.com/office/drawing/2014/main" id="{0A794AD6-1C7C-4BD3-9323-237B91121843}"/>
              </a:ext>
            </a:extLst>
          </p:cNvPr>
          <p:cNvSpPr>
            <a:spLocks/>
          </p:cNvSpPr>
          <p:nvPr>
            <p:custDataLst>
              <p:tags r:id="rId320"/>
            </p:custDataLst>
          </p:nvPr>
        </p:nvSpPr>
        <p:spPr bwMode="auto">
          <a:xfrm>
            <a:off x="21722901" y="5927861"/>
            <a:ext cx="111155" cy="121262"/>
          </a:xfrm>
          <a:custGeom>
            <a:avLst/>
            <a:gdLst>
              <a:gd name="T0" fmla="*/ 13830 w 125"/>
              <a:gd name="T1" fmla="*/ 11676 h 93"/>
              <a:gd name="T2" fmla="*/ 18021 w 125"/>
              <a:gd name="T3" fmla="*/ 11676 h 93"/>
              <a:gd name="T4" fmla="*/ 21793 w 125"/>
              <a:gd name="T5" fmla="*/ 11676 h 93"/>
              <a:gd name="T6" fmla="*/ 23050 w 125"/>
              <a:gd name="T7" fmla="*/ 11676 h 93"/>
              <a:gd name="T8" fmla="*/ 24308 w 125"/>
              <a:gd name="T9" fmla="*/ 10447 h 93"/>
              <a:gd name="T10" fmla="*/ 25565 w 125"/>
              <a:gd name="T11" fmla="*/ 9218 h 93"/>
              <a:gd name="T12" fmla="*/ 27241 w 125"/>
              <a:gd name="T13" fmla="*/ 6760 h 93"/>
              <a:gd name="T14" fmla="*/ 28499 w 125"/>
              <a:gd name="T15" fmla="*/ 4916 h 93"/>
              <a:gd name="T16" fmla="*/ 29337 w 125"/>
              <a:gd name="T17" fmla="*/ 3073 h 93"/>
              <a:gd name="T18" fmla="*/ 30175 w 125"/>
              <a:gd name="T19" fmla="*/ 1844 h 93"/>
              <a:gd name="T20" fmla="*/ 30175 w 125"/>
              <a:gd name="T21" fmla="*/ 0 h 93"/>
              <a:gd name="T22" fmla="*/ 49453 w 125"/>
              <a:gd name="T23" fmla="*/ 0 h 93"/>
              <a:gd name="T24" fmla="*/ 51130 w 125"/>
              <a:gd name="T25" fmla="*/ 9218 h 93"/>
              <a:gd name="T26" fmla="*/ 52387 w 125"/>
              <a:gd name="T27" fmla="*/ 15363 h 93"/>
              <a:gd name="T28" fmla="*/ 51968 w 125"/>
              <a:gd name="T29" fmla="*/ 17821 h 93"/>
              <a:gd name="T30" fmla="*/ 51130 w 125"/>
              <a:gd name="T31" fmla="*/ 20279 h 93"/>
              <a:gd name="T32" fmla="*/ 49872 w 125"/>
              <a:gd name="T33" fmla="*/ 21508 h 93"/>
              <a:gd name="T34" fmla="*/ 49034 w 125"/>
              <a:gd name="T35" fmla="*/ 22737 h 93"/>
              <a:gd name="T36" fmla="*/ 46520 w 125"/>
              <a:gd name="T37" fmla="*/ 24581 h 93"/>
              <a:gd name="T38" fmla="*/ 43586 w 125"/>
              <a:gd name="T39" fmla="*/ 25195 h 93"/>
              <a:gd name="T40" fmla="*/ 36880 w 125"/>
              <a:gd name="T41" fmla="*/ 25195 h 93"/>
              <a:gd name="T42" fmla="*/ 30175 w 125"/>
              <a:gd name="T43" fmla="*/ 26424 h 93"/>
              <a:gd name="T44" fmla="*/ 29337 w 125"/>
              <a:gd name="T45" fmla="*/ 28882 h 93"/>
              <a:gd name="T46" fmla="*/ 28918 w 125"/>
              <a:gd name="T47" fmla="*/ 32569 h 93"/>
              <a:gd name="T48" fmla="*/ 28079 w 125"/>
              <a:gd name="T49" fmla="*/ 37485 h 93"/>
              <a:gd name="T50" fmla="*/ 28079 w 125"/>
              <a:gd name="T51" fmla="*/ 43631 h 93"/>
              <a:gd name="T52" fmla="*/ 27660 w 125"/>
              <a:gd name="T53" fmla="*/ 52848 h 93"/>
              <a:gd name="T54" fmla="*/ 27660 w 125"/>
              <a:gd name="T55" fmla="*/ 57150 h 93"/>
              <a:gd name="T56" fmla="*/ 20536 w 125"/>
              <a:gd name="T57" fmla="*/ 52234 h 93"/>
              <a:gd name="T58" fmla="*/ 11316 w 125"/>
              <a:gd name="T59" fmla="*/ 44860 h 93"/>
              <a:gd name="T60" fmla="*/ 6706 w 125"/>
              <a:gd name="T61" fmla="*/ 39944 h 93"/>
              <a:gd name="T62" fmla="*/ 2934 w 125"/>
              <a:gd name="T63" fmla="*/ 35642 h 93"/>
              <a:gd name="T64" fmla="*/ 1676 w 125"/>
              <a:gd name="T65" fmla="*/ 33184 h 93"/>
              <a:gd name="T66" fmla="*/ 838 w 125"/>
              <a:gd name="T67" fmla="*/ 30726 h 93"/>
              <a:gd name="T68" fmla="*/ 0 w 125"/>
              <a:gd name="T69" fmla="*/ 28882 h 93"/>
              <a:gd name="T70" fmla="*/ 0 w 125"/>
              <a:gd name="T71" fmla="*/ 26424 h 93"/>
              <a:gd name="T72" fmla="*/ 2934 w 125"/>
              <a:gd name="T73" fmla="*/ 26424 h 93"/>
              <a:gd name="T74" fmla="*/ 6286 w 125"/>
              <a:gd name="T75" fmla="*/ 25195 h 93"/>
              <a:gd name="T76" fmla="*/ 8382 w 125"/>
              <a:gd name="T77" fmla="*/ 23966 h 93"/>
              <a:gd name="T78" fmla="*/ 9639 w 125"/>
              <a:gd name="T79" fmla="*/ 22123 h 93"/>
              <a:gd name="T80" fmla="*/ 11735 w 125"/>
              <a:gd name="T81" fmla="*/ 17206 h 93"/>
              <a:gd name="T82" fmla="*/ 13830 w 125"/>
              <a:gd name="T83" fmla="*/ 11676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33" name="Freeform 484">
            <a:extLst>
              <a:ext uri="{FF2B5EF4-FFF2-40B4-BE49-F238E27FC236}">
                <a16:creationId xmlns:a16="http://schemas.microsoft.com/office/drawing/2014/main" id="{7DC56155-02EB-4D2D-A91C-3705628C2F10}"/>
              </a:ext>
            </a:extLst>
          </p:cNvPr>
          <p:cNvSpPr>
            <a:spLocks/>
          </p:cNvSpPr>
          <p:nvPr>
            <p:custDataLst>
              <p:tags r:id="rId321"/>
            </p:custDataLst>
          </p:nvPr>
        </p:nvSpPr>
        <p:spPr bwMode="auto">
          <a:xfrm>
            <a:off x="21608376" y="5958178"/>
            <a:ext cx="127998" cy="178523"/>
          </a:xfrm>
          <a:custGeom>
            <a:avLst/>
            <a:gdLst>
              <a:gd name="T0" fmla="*/ 9071 w 133"/>
              <a:gd name="T1" fmla="*/ 6556 h 154"/>
              <a:gd name="T2" fmla="*/ 10886 w 133"/>
              <a:gd name="T3" fmla="*/ 5463 h 154"/>
              <a:gd name="T4" fmla="*/ 14061 w 133"/>
              <a:gd name="T5" fmla="*/ 3278 h 154"/>
              <a:gd name="T6" fmla="*/ 15421 w 133"/>
              <a:gd name="T7" fmla="*/ 2185 h 154"/>
              <a:gd name="T8" fmla="*/ 16782 w 133"/>
              <a:gd name="T9" fmla="*/ 1093 h 154"/>
              <a:gd name="T10" fmla="*/ 19050 w 133"/>
              <a:gd name="T11" fmla="*/ 546 h 154"/>
              <a:gd name="T12" fmla="*/ 20864 w 133"/>
              <a:gd name="T13" fmla="*/ 0 h 154"/>
              <a:gd name="T14" fmla="*/ 26761 w 133"/>
              <a:gd name="T15" fmla="*/ 546 h 154"/>
              <a:gd name="T16" fmla="*/ 31750 w 133"/>
              <a:gd name="T17" fmla="*/ 2185 h 154"/>
              <a:gd name="T18" fmla="*/ 36739 w 133"/>
              <a:gd name="T19" fmla="*/ 4371 h 154"/>
              <a:gd name="T20" fmla="*/ 40821 w 133"/>
              <a:gd name="T21" fmla="*/ 7649 h 154"/>
              <a:gd name="T22" fmla="*/ 44904 w 133"/>
              <a:gd name="T23" fmla="*/ 11473 h 154"/>
              <a:gd name="T24" fmla="*/ 47625 w 133"/>
              <a:gd name="T25" fmla="*/ 16390 h 154"/>
              <a:gd name="T26" fmla="*/ 50800 w 133"/>
              <a:gd name="T27" fmla="*/ 21854 h 154"/>
              <a:gd name="T28" fmla="*/ 52614 w 133"/>
              <a:gd name="T29" fmla="*/ 27317 h 154"/>
              <a:gd name="T30" fmla="*/ 54882 w 133"/>
              <a:gd name="T31" fmla="*/ 32781 h 154"/>
              <a:gd name="T32" fmla="*/ 56243 w 133"/>
              <a:gd name="T33" fmla="*/ 38790 h 154"/>
              <a:gd name="T34" fmla="*/ 57604 w 133"/>
              <a:gd name="T35" fmla="*/ 44800 h 154"/>
              <a:gd name="T36" fmla="*/ 58964 w 133"/>
              <a:gd name="T37" fmla="*/ 51356 h 154"/>
              <a:gd name="T38" fmla="*/ 59871 w 133"/>
              <a:gd name="T39" fmla="*/ 63376 h 154"/>
              <a:gd name="T40" fmla="*/ 60325 w 133"/>
              <a:gd name="T41" fmla="*/ 73756 h 154"/>
              <a:gd name="T42" fmla="*/ 59871 w 133"/>
              <a:gd name="T43" fmla="*/ 75395 h 154"/>
              <a:gd name="T44" fmla="*/ 58964 w 133"/>
              <a:gd name="T45" fmla="*/ 77035 h 154"/>
              <a:gd name="T46" fmla="*/ 56696 w 133"/>
              <a:gd name="T47" fmla="*/ 78674 h 154"/>
              <a:gd name="T48" fmla="*/ 54882 w 133"/>
              <a:gd name="T49" fmla="*/ 80313 h 154"/>
              <a:gd name="T50" fmla="*/ 52161 w 133"/>
              <a:gd name="T51" fmla="*/ 81952 h 154"/>
              <a:gd name="T52" fmla="*/ 49893 w 133"/>
              <a:gd name="T53" fmla="*/ 83591 h 154"/>
              <a:gd name="T54" fmla="*/ 47171 w 133"/>
              <a:gd name="T55" fmla="*/ 84137 h 154"/>
              <a:gd name="T56" fmla="*/ 44904 w 133"/>
              <a:gd name="T57" fmla="*/ 84137 h 154"/>
              <a:gd name="T58" fmla="*/ 42182 w 133"/>
              <a:gd name="T59" fmla="*/ 83591 h 154"/>
              <a:gd name="T60" fmla="*/ 39461 w 133"/>
              <a:gd name="T61" fmla="*/ 81405 h 154"/>
              <a:gd name="T62" fmla="*/ 35832 w 133"/>
              <a:gd name="T63" fmla="*/ 77035 h 154"/>
              <a:gd name="T64" fmla="*/ 32204 w 133"/>
              <a:gd name="T65" fmla="*/ 73210 h 154"/>
              <a:gd name="T66" fmla="*/ 29029 w 133"/>
              <a:gd name="T67" fmla="*/ 68839 h 154"/>
              <a:gd name="T68" fmla="*/ 26307 w 133"/>
              <a:gd name="T69" fmla="*/ 64469 h 154"/>
              <a:gd name="T70" fmla="*/ 24493 w 133"/>
              <a:gd name="T71" fmla="*/ 60644 h 154"/>
              <a:gd name="T72" fmla="*/ 24039 w 133"/>
              <a:gd name="T73" fmla="*/ 57366 h 154"/>
              <a:gd name="T74" fmla="*/ 24493 w 133"/>
              <a:gd name="T75" fmla="*/ 53542 h 154"/>
              <a:gd name="T76" fmla="*/ 25400 w 133"/>
              <a:gd name="T77" fmla="*/ 45347 h 154"/>
              <a:gd name="T78" fmla="*/ 26307 w 133"/>
              <a:gd name="T79" fmla="*/ 37151 h 154"/>
              <a:gd name="T80" fmla="*/ 26761 w 133"/>
              <a:gd name="T81" fmla="*/ 33873 h 154"/>
              <a:gd name="T82" fmla="*/ 21318 w 133"/>
              <a:gd name="T83" fmla="*/ 33327 h 154"/>
              <a:gd name="T84" fmla="*/ 16329 w 133"/>
              <a:gd name="T85" fmla="*/ 32234 h 154"/>
              <a:gd name="T86" fmla="*/ 11339 w 133"/>
              <a:gd name="T87" fmla="*/ 30595 h 154"/>
              <a:gd name="T88" fmla="*/ 7711 w 133"/>
              <a:gd name="T89" fmla="*/ 28410 h 154"/>
              <a:gd name="T90" fmla="*/ 5896 w 133"/>
              <a:gd name="T91" fmla="*/ 26771 h 154"/>
              <a:gd name="T92" fmla="*/ 4536 w 133"/>
              <a:gd name="T93" fmla="*/ 25132 h 154"/>
              <a:gd name="T94" fmla="*/ 3175 w 133"/>
              <a:gd name="T95" fmla="*/ 23493 h 154"/>
              <a:gd name="T96" fmla="*/ 1814 w 133"/>
              <a:gd name="T97" fmla="*/ 21307 h 154"/>
              <a:gd name="T98" fmla="*/ 907 w 133"/>
              <a:gd name="T99" fmla="*/ 18576 h 154"/>
              <a:gd name="T100" fmla="*/ 454 w 133"/>
              <a:gd name="T101" fmla="*/ 15844 h 154"/>
              <a:gd name="T102" fmla="*/ 0 w 133"/>
              <a:gd name="T103" fmla="*/ 13112 h 154"/>
              <a:gd name="T104" fmla="*/ 0 w 133"/>
              <a:gd name="T105" fmla="*/ 9834 h 154"/>
              <a:gd name="T106" fmla="*/ 3175 w 133"/>
              <a:gd name="T107" fmla="*/ 8195 h 154"/>
              <a:gd name="T108" fmla="*/ 9071 w 133"/>
              <a:gd name="T109" fmla="*/ 6556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34" name="Freeform 485">
            <a:extLst>
              <a:ext uri="{FF2B5EF4-FFF2-40B4-BE49-F238E27FC236}">
                <a16:creationId xmlns:a16="http://schemas.microsoft.com/office/drawing/2014/main" id="{91AFFD46-543A-40FF-97EE-66E3FFA2C044}"/>
              </a:ext>
            </a:extLst>
          </p:cNvPr>
          <p:cNvSpPr>
            <a:spLocks/>
          </p:cNvSpPr>
          <p:nvPr>
            <p:custDataLst>
              <p:tags r:id="rId322"/>
            </p:custDataLst>
          </p:nvPr>
        </p:nvSpPr>
        <p:spPr bwMode="auto">
          <a:xfrm>
            <a:off x="21642060" y="5452922"/>
            <a:ext cx="444626" cy="518730"/>
          </a:xfrm>
          <a:custGeom>
            <a:avLst/>
            <a:gdLst>
              <a:gd name="T0" fmla="*/ 57896 w 485"/>
              <a:gd name="T1" fmla="*/ 183356 h 468"/>
              <a:gd name="T2" fmla="*/ 72154 w 485"/>
              <a:gd name="T3" fmla="*/ 177088 h 468"/>
              <a:gd name="T4" fmla="*/ 86412 w 485"/>
              <a:gd name="T5" fmla="*/ 177088 h 468"/>
              <a:gd name="T6" fmla="*/ 97646 w 485"/>
              <a:gd name="T7" fmla="*/ 181789 h 468"/>
              <a:gd name="T8" fmla="*/ 96782 w 485"/>
              <a:gd name="T9" fmla="*/ 170819 h 468"/>
              <a:gd name="T10" fmla="*/ 95054 w 485"/>
              <a:gd name="T11" fmla="*/ 165073 h 468"/>
              <a:gd name="T12" fmla="*/ 100670 w 485"/>
              <a:gd name="T13" fmla="*/ 158282 h 468"/>
              <a:gd name="T14" fmla="*/ 103263 w 485"/>
              <a:gd name="T15" fmla="*/ 144178 h 468"/>
              <a:gd name="T16" fmla="*/ 104559 w 485"/>
              <a:gd name="T17" fmla="*/ 128506 h 468"/>
              <a:gd name="T18" fmla="*/ 115793 w 485"/>
              <a:gd name="T19" fmla="*/ 133208 h 468"/>
              <a:gd name="T20" fmla="*/ 129619 w 485"/>
              <a:gd name="T21" fmla="*/ 124327 h 468"/>
              <a:gd name="T22" fmla="*/ 136532 w 485"/>
              <a:gd name="T23" fmla="*/ 113357 h 468"/>
              <a:gd name="T24" fmla="*/ 126594 w 485"/>
              <a:gd name="T25" fmla="*/ 101342 h 468"/>
              <a:gd name="T26" fmla="*/ 137396 w 485"/>
              <a:gd name="T27" fmla="*/ 103954 h 468"/>
              <a:gd name="T28" fmla="*/ 148197 w 485"/>
              <a:gd name="T29" fmla="*/ 105521 h 468"/>
              <a:gd name="T30" fmla="*/ 149493 w 485"/>
              <a:gd name="T31" fmla="*/ 96641 h 468"/>
              <a:gd name="T32" fmla="*/ 127458 w 485"/>
              <a:gd name="T33" fmla="*/ 50149 h 468"/>
              <a:gd name="T34" fmla="*/ 123138 w 485"/>
              <a:gd name="T35" fmla="*/ 27686 h 468"/>
              <a:gd name="T36" fmla="*/ 125730 w 485"/>
              <a:gd name="T37" fmla="*/ 9925 h 468"/>
              <a:gd name="T38" fmla="*/ 136532 w 485"/>
              <a:gd name="T39" fmla="*/ 522 h 468"/>
              <a:gd name="T40" fmla="*/ 145173 w 485"/>
              <a:gd name="T41" fmla="*/ 9403 h 468"/>
              <a:gd name="T42" fmla="*/ 162887 w 485"/>
              <a:gd name="T43" fmla="*/ 23507 h 468"/>
              <a:gd name="T44" fmla="*/ 179306 w 485"/>
              <a:gd name="T45" fmla="*/ 37612 h 468"/>
              <a:gd name="T46" fmla="*/ 184058 w 485"/>
              <a:gd name="T47" fmla="*/ 51193 h 468"/>
              <a:gd name="T48" fmla="*/ 188379 w 485"/>
              <a:gd name="T49" fmla="*/ 71566 h 468"/>
              <a:gd name="T50" fmla="*/ 192268 w 485"/>
              <a:gd name="T51" fmla="*/ 90372 h 468"/>
              <a:gd name="T52" fmla="*/ 184922 w 485"/>
              <a:gd name="T53" fmla="*/ 93506 h 468"/>
              <a:gd name="T54" fmla="*/ 178009 w 485"/>
              <a:gd name="T55" fmla="*/ 96641 h 468"/>
              <a:gd name="T56" fmla="*/ 184058 w 485"/>
              <a:gd name="T57" fmla="*/ 103954 h 468"/>
              <a:gd name="T58" fmla="*/ 192268 w 485"/>
              <a:gd name="T59" fmla="*/ 106044 h 468"/>
              <a:gd name="T60" fmla="*/ 196588 w 485"/>
              <a:gd name="T61" fmla="*/ 136864 h 468"/>
              <a:gd name="T62" fmla="*/ 205229 w 485"/>
              <a:gd name="T63" fmla="*/ 162983 h 468"/>
              <a:gd name="T64" fmla="*/ 207390 w 485"/>
              <a:gd name="T65" fmla="*/ 199028 h 468"/>
              <a:gd name="T66" fmla="*/ 200045 w 485"/>
              <a:gd name="T67" fmla="*/ 190147 h 468"/>
              <a:gd name="T68" fmla="*/ 195724 w 485"/>
              <a:gd name="T69" fmla="*/ 185968 h 468"/>
              <a:gd name="T70" fmla="*/ 188379 w 485"/>
              <a:gd name="T71" fmla="*/ 189625 h 468"/>
              <a:gd name="T72" fmla="*/ 185355 w 485"/>
              <a:gd name="T73" fmla="*/ 208431 h 468"/>
              <a:gd name="T74" fmla="*/ 176281 w 485"/>
              <a:gd name="T75" fmla="*/ 203207 h 468"/>
              <a:gd name="T76" fmla="*/ 168072 w 485"/>
              <a:gd name="T77" fmla="*/ 199550 h 468"/>
              <a:gd name="T78" fmla="*/ 162455 w 485"/>
              <a:gd name="T79" fmla="*/ 209998 h 468"/>
              <a:gd name="T80" fmla="*/ 149061 w 485"/>
              <a:gd name="T81" fmla="*/ 215744 h 468"/>
              <a:gd name="T82" fmla="*/ 144309 w 485"/>
              <a:gd name="T83" fmla="*/ 208953 h 468"/>
              <a:gd name="T84" fmla="*/ 134803 w 485"/>
              <a:gd name="T85" fmla="*/ 206341 h 468"/>
              <a:gd name="T86" fmla="*/ 130915 w 485"/>
              <a:gd name="T87" fmla="*/ 222535 h 468"/>
              <a:gd name="T88" fmla="*/ 129186 w 485"/>
              <a:gd name="T89" fmla="*/ 235072 h 468"/>
              <a:gd name="T90" fmla="*/ 132643 w 485"/>
              <a:gd name="T91" fmla="*/ 243430 h 468"/>
              <a:gd name="T92" fmla="*/ 117521 w 485"/>
              <a:gd name="T93" fmla="*/ 244475 h 468"/>
              <a:gd name="T94" fmla="*/ 111472 w 485"/>
              <a:gd name="T95" fmla="*/ 242908 h 468"/>
              <a:gd name="T96" fmla="*/ 105423 w 485"/>
              <a:gd name="T97" fmla="*/ 229848 h 468"/>
              <a:gd name="T98" fmla="*/ 98942 w 485"/>
              <a:gd name="T99" fmla="*/ 218356 h 468"/>
              <a:gd name="T100" fmla="*/ 88141 w 485"/>
              <a:gd name="T101" fmla="*/ 212087 h 468"/>
              <a:gd name="T102" fmla="*/ 82092 w 485"/>
              <a:gd name="T103" fmla="*/ 205819 h 468"/>
              <a:gd name="T104" fmla="*/ 58760 w 485"/>
              <a:gd name="T105" fmla="*/ 217833 h 468"/>
              <a:gd name="T106" fmla="*/ 38886 w 485"/>
              <a:gd name="T107" fmla="*/ 227236 h 468"/>
              <a:gd name="T108" fmla="*/ 28084 w 485"/>
              <a:gd name="T109" fmla="*/ 239774 h 468"/>
              <a:gd name="T110" fmla="*/ 11666 w 485"/>
              <a:gd name="T111" fmla="*/ 240818 h 468"/>
              <a:gd name="T112" fmla="*/ 3024 w 485"/>
              <a:gd name="T113" fmla="*/ 228804 h 468"/>
              <a:gd name="T114" fmla="*/ 0 w 485"/>
              <a:gd name="T115" fmla="*/ 217833 h 468"/>
              <a:gd name="T116" fmla="*/ 3024 w 485"/>
              <a:gd name="T117" fmla="*/ 215744 h 468"/>
              <a:gd name="T118" fmla="*/ 11666 w 485"/>
              <a:gd name="T119" fmla="*/ 216266 h 468"/>
              <a:gd name="T120" fmla="*/ 20739 w 485"/>
              <a:gd name="T121" fmla="*/ 211565 h 468"/>
              <a:gd name="T122" fmla="*/ 31108 w 485"/>
              <a:gd name="T123" fmla="*/ 192759 h 468"/>
              <a:gd name="T124" fmla="*/ 40182 w 485"/>
              <a:gd name="T125" fmla="*/ 183879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35" name="Freeform 486">
            <a:extLst>
              <a:ext uri="{FF2B5EF4-FFF2-40B4-BE49-F238E27FC236}">
                <a16:creationId xmlns:a16="http://schemas.microsoft.com/office/drawing/2014/main" id="{2495E876-6000-40F2-834C-245CC3EAEA76}"/>
              </a:ext>
            </a:extLst>
          </p:cNvPr>
          <p:cNvSpPr>
            <a:spLocks/>
          </p:cNvSpPr>
          <p:nvPr>
            <p:custDataLst>
              <p:tags r:id="rId323"/>
            </p:custDataLst>
          </p:nvPr>
        </p:nvSpPr>
        <p:spPr bwMode="auto">
          <a:xfrm>
            <a:off x="16515393" y="3098426"/>
            <a:ext cx="229050" cy="127998"/>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36" name="Freeform 487">
            <a:extLst>
              <a:ext uri="{FF2B5EF4-FFF2-40B4-BE49-F238E27FC236}">
                <a16:creationId xmlns:a16="http://schemas.microsoft.com/office/drawing/2014/main" id="{370DD083-B9F1-41F6-B725-4C4FC9C0C2F3}"/>
              </a:ext>
            </a:extLst>
          </p:cNvPr>
          <p:cNvSpPr>
            <a:spLocks/>
          </p:cNvSpPr>
          <p:nvPr>
            <p:custDataLst>
              <p:tags r:id="rId324"/>
            </p:custDataLst>
          </p:nvPr>
        </p:nvSpPr>
        <p:spPr bwMode="auto">
          <a:xfrm>
            <a:off x="16818547" y="3061375"/>
            <a:ext cx="134735" cy="121262"/>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37" name="Freeform 488">
            <a:extLst>
              <a:ext uri="{FF2B5EF4-FFF2-40B4-BE49-F238E27FC236}">
                <a16:creationId xmlns:a16="http://schemas.microsoft.com/office/drawing/2014/main" id="{88CAAE63-E379-4D39-B6BC-EDDFA7BD58C1}"/>
              </a:ext>
            </a:extLst>
          </p:cNvPr>
          <p:cNvSpPr>
            <a:spLocks/>
          </p:cNvSpPr>
          <p:nvPr>
            <p:custDataLst>
              <p:tags r:id="rId325"/>
            </p:custDataLst>
          </p:nvPr>
        </p:nvSpPr>
        <p:spPr bwMode="auto">
          <a:xfrm>
            <a:off x="16896018" y="3078216"/>
            <a:ext cx="276207" cy="121262"/>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38" name="Freeform 489">
            <a:extLst>
              <a:ext uri="{FF2B5EF4-FFF2-40B4-BE49-F238E27FC236}">
                <a16:creationId xmlns:a16="http://schemas.microsoft.com/office/drawing/2014/main" id="{79E779CF-CA4B-444B-8FEB-AA6021D57CD1}"/>
              </a:ext>
            </a:extLst>
          </p:cNvPr>
          <p:cNvSpPr>
            <a:spLocks/>
          </p:cNvSpPr>
          <p:nvPr>
            <p:custDataLst>
              <p:tags r:id="rId326"/>
            </p:custDataLst>
          </p:nvPr>
        </p:nvSpPr>
        <p:spPr bwMode="auto">
          <a:xfrm>
            <a:off x="18027792" y="3472317"/>
            <a:ext cx="87578" cy="121262"/>
          </a:xfrm>
          <a:custGeom>
            <a:avLst/>
            <a:gdLst>
              <a:gd name="T0" fmla="*/ 38386 w 100"/>
              <a:gd name="T1" fmla="*/ 0 h 42"/>
              <a:gd name="T2" fmla="*/ 40037 w 100"/>
              <a:gd name="T3" fmla="*/ 9525 h 42"/>
              <a:gd name="T4" fmla="*/ 41275 w 100"/>
              <a:gd name="T5" fmla="*/ 24493 h 42"/>
              <a:gd name="T6" fmla="*/ 37973 w 100"/>
              <a:gd name="T7" fmla="*/ 32657 h 42"/>
              <a:gd name="T8" fmla="*/ 35497 w 100"/>
              <a:gd name="T9" fmla="*/ 39461 h 42"/>
              <a:gd name="T10" fmla="*/ 32607 w 100"/>
              <a:gd name="T11" fmla="*/ 46264 h 42"/>
              <a:gd name="T12" fmla="*/ 29718 w 100"/>
              <a:gd name="T13" fmla="*/ 50346 h 42"/>
              <a:gd name="T14" fmla="*/ 26829 w 100"/>
              <a:gd name="T15" fmla="*/ 53068 h 42"/>
              <a:gd name="T16" fmla="*/ 23527 w 100"/>
              <a:gd name="T17" fmla="*/ 55789 h 42"/>
              <a:gd name="T18" fmla="*/ 20225 w 100"/>
              <a:gd name="T19" fmla="*/ 57150 h 42"/>
              <a:gd name="T20" fmla="*/ 16510 w 100"/>
              <a:gd name="T21" fmla="*/ 57150 h 42"/>
              <a:gd name="T22" fmla="*/ 11144 w 100"/>
              <a:gd name="T23" fmla="*/ 55789 h 42"/>
              <a:gd name="T24" fmla="*/ 4953 w 100"/>
              <a:gd name="T25" fmla="*/ 53068 h 42"/>
              <a:gd name="T26" fmla="*/ 413 w 100"/>
              <a:gd name="T27" fmla="*/ 50346 h 42"/>
              <a:gd name="T28" fmla="*/ 0 w 100"/>
              <a:gd name="T29" fmla="*/ 48986 h 42"/>
              <a:gd name="T30" fmla="*/ 2477 w 100"/>
              <a:gd name="T31" fmla="*/ 48986 h 42"/>
              <a:gd name="T32" fmla="*/ 4953 w 100"/>
              <a:gd name="T33" fmla="*/ 47625 h 42"/>
              <a:gd name="T34" fmla="*/ 7430 w 100"/>
              <a:gd name="T35" fmla="*/ 44904 h 42"/>
              <a:gd name="T36" fmla="*/ 9493 w 100"/>
              <a:gd name="T37" fmla="*/ 40821 h 42"/>
              <a:gd name="T38" fmla="*/ 13621 w 100"/>
              <a:gd name="T39" fmla="*/ 34018 h 42"/>
              <a:gd name="T40" fmla="*/ 18161 w 100"/>
              <a:gd name="T41" fmla="*/ 24493 h 42"/>
              <a:gd name="T42" fmla="*/ 22701 w 100"/>
              <a:gd name="T43" fmla="*/ 14968 h 42"/>
              <a:gd name="T44" fmla="*/ 27242 w 100"/>
              <a:gd name="T45" fmla="*/ 6804 h 42"/>
              <a:gd name="T46" fmla="*/ 29718 w 100"/>
              <a:gd name="T47" fmla="*/ 4082 h 42"/>
              <a:gd name="T48" fmla="*/ 32607 w 100"/>
              <a:gd name="T49" fmla="*/ 1361 h 42"/>
              <a:gd name="T50" fmla="*/ 35497 w 100"/>
              <a:gd name="T51" fmla="*/ 0 h 42"/>
              <a:gd name="T52" fmla="*/ 38386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39" name="Freeform 490">
            <a:extLst>
              <a:ext uri="{FF2B5EF4-FFF2-40B4-BE49-F238E27FC236}">
                <a16:creationId xmlns:a16="http://schemas.microsoft.com/office/drawing/2014/main" id="{47D4239C-B2F5-4FC7-B8FA-EC0D43CC2B34}"/>
              </a:ext>
            </a:extLst>
          </p:cNvPr>
          <p:cNvSpPr>
            <a:spLocks/>
          </p:cNvSpPr>
          <p:nvPr>
            <p:custDataLst>
              <p:tags r:id="rId327"/>
            </p:custDataLst>
          </p:nvPr>
        </p:nvSpPr>
        <p:spPr bwMode="auto">
          <a:xfrm>
            <a:off x="17835796" y="3172531"/>
            <a:ext cx="33684" cy="124631"/>
          </a:xfrm>
          <a:custGeom>
            <a:avLst/>
            <a:gdLst>
              <a:gd name="T0" fmla="*/ 15875 w 40"/>
              <a:gd name="T1" fmla="*/ 58738 h 5"/>
              <a:gd name="T2" fmla="*/ 0 w 40"/>
              <a:gd name="T3" fmla="*/ 58738 h 5"/>
              <a:gd name="T4" fmla="*/ 1984 w 40"/>
              <a:gd name="T5" fmla="*/ 35243 h 5"/>
              <a:gd name="T6" fmla="*/ 3572 w 40"/>
              <a:gd name="T7" fmla="*/ 11748 h 5"/>
              <a:gd name="T8" fmla="*/ 5953 w 40"/>
              <a:gd name="T9" fmla="*/ 0 h 5"/>
              <a:gd name="T10" fmla="*/ 7938 w 40"/>
              <a:gd name="T11" fmla="*/ 0 h 5"/>
              <a:gd name="T12" fmla="*/ 9922 w 40"/>
              <a:gd name="T13" fmla="*/ 0 h 5"/>
              <a:gd name="T14" fmla="*/ 11906 w 40"/>
              <a:gd name="T15" fmla="*/ 11748 h 5"/>
              <a:gd name="T16" fmla="*/ 13891 w 40"/>
              <a:gd name="T17" fmla="*/ 35243 h 5"/>
              <a:gd name="T18" fmla="*/ 15875 w 40"/>
              <a:gd name="T19" fmla="*/ 58738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40" name="Freeform 491">
            <a:extLst>
              <a:ext uri="{FF2B5EF4-FFF2-40B4-BE49-F238E27FC236}">
                <a16:creationId xmlns:a16="http://schemas.microsoft.com/office/drawing/2014/main" id="{5428B9D9-832D-48F4-9ADC-E9DF52CEC2D8}"/>
              </a:ext>
            </a:extLst>
          </p:cNvPr>
          <p:cNvSpPr>
            <a:spLocks/>
          </p:cNvSpPr>
          <p:nvPr>
            <p:custDataLst>
              <p:tags r:id="rId328"/>
            </p:custDataLst>
          </p:nvPr>
        </p:nvSpPr>
        <p:spPr bwMode="auto">
          <a:xfrm>
            <a:off x="17882953" y="3084953"/>
            <a:ext cx="30314" cy="127998"/>
          </a:xfrm>
          <a:custGeom>
            <a:avLst/>
            <a:gdLst>
              <a:gd name="T0" fmla="*/ 0 w 33"/>
              <a:gd name="T1" fmla="*/ 36973 h 31"/>
              <a:gd name="T2" fmla="*/ 8659 w 33"/>
              <a:gd name="T3" fmla="*/ 0 h 31"/>
              <a:gd name="T4" fmla="*/ 8659 w 33"/>
              <a:gd name="T5" fmla="*/ 7784 h 31"/>
              <a:gd name="T6" fmla="*/ 9525 w 33"/>
              <a:gd name="T7" fmla="*/ 19460 h 31"/>
              <a:gd name="T8" fmla="*/ 10823 w 33"/>
              <a:gd name="T9" fmla="*/ 27244 h 31"/>
              <a:gd name="T10" fmla="*/ 11689 w 33"/>
              <a:gd name="T11" fmla="*/ 35027 h 31"/>
              <a:gd name="T12" fmla="*/ 13421 w 33"/>
              <a:gd name="T13" fmla="*/ 50595 h 31"/>
              <a:gd name="T14" fmla="*/ 14287 w 33"/>
              <a:gd name="T15" fmla="*/ 60325 h 31"/>
              <a:gd name="T16" fmla="*/ 0 w 33"/>
              <a:gd name="T17" fmla="*/ 60325 h 31"/>
              <a:gd name="T18" fmla="*/ 0 w 33"/>
              <a:gd name="T19" fmla="*/ 48649 h 31"/>
              <a:gd name="T20" fmla="*/ 0 w 33"/>
              <a:gd name="T21" fmla="*/ 36973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41" name="Freeform 492">
            <a:extLst>
              <a:ext uri="{FF2B5EF4-FFF2-40B4-BE49-F238E27FC236}">
                <a16:creationId xmlns:a16="http://schemas.microsoft.com/office/drawing/2014/main" id="{591C895D-F4F3-4751-B7E3-65F210E53DF0}"/>
              </a:ext>
            </a:extLst>
          </p:cNvPr>
          <p:cNvSpPr>
            <a:spLocks/>
          </p:cNvSpPr>
          <p:nvPr>
            <p:custDataLst>
              <p:tags r:id="rId329"/>
            </p:custDataLst>
          </p:nvPr>
        </p:nvSpPr>
        <p:spPr bwMode="auto">
          <a:xfrm>
            <a:off x="18189474" y="3330845"/>
            <a:ext cx="37053" cy="121262"/>
          </a:xfrm>
          <a:custGeom>
            <a:avLst/>
            <a:gdLst>
              <a:gd name="T0" fmla="*/ 17463 w 41"/>
              <a:gd name="T1" fmla="*/ 0 h 43"/>
              <a:gd name="T2" fmla="*/ 17463 w 41"/>
              <a:gd name="T3" fmla="*/ 57150 h 43"/>
              <a:gd name="T4" fmla="*/ 13204 w 41"/>
              <a:gd name="T5" fmla="*/ 55821 h 43"/>
              <a:gd name="T6" fmla="*/ 10222 w 41"/>
              <a:gd name="T7" fmla="*/ 53163 h 43"/>
              <a:gd name="T8" fmla="*/ 7667 w 41"/>
              <a:gd name="T9" fmla="*/ 49176 h 43"/>
              <a:gd name="T10" fmla="*/ 5537 w 41"/>
              <a:gd name="T11" fmla="*/ 43859 h 43"/>
              <a:gd name="T12" fmla="*/ 2130 w 41"/>
              <a:gd name="T13" fmla="*/ 33227 h 43"/>
              <a:gd name="T14" fmla="*/ 0 w 41"/>
              <a:gd name="T15" fmla="*/ 25252 h 43"/>
              <a:gd name="T16" fmla="*/ 5111 w 41"/>
              <a:gd name="T17" fmla="*/ 17278 h 43"/>
              <a:gd name="T18" fmla="*/ 10648 w 41"/>
              <a:gd name="T19" fmla="*/ 9303 h 43"/>
              <a:gd name="T20" fmla="*/ 15333 w 41"/>
              <a:gd name="T21" fmla="*/ 2658 h 43"/>
              <a:gd name="T22" fmla="*/ 17463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42" name="Freeform 493">
            <a:extLst>
              <a:ext uri="{FF2B5EF4-FFF2-40B4-BE49-F238E27FC236}">
                <a16:creationId xmlns:a16="http://schemas.microsoft.com/office/drawing/2014/main" id="{4EAA1531-86A7-4C47-9A66-1EE710F05AEF}"/>
              </a:ext>
            </a:extLst>
          </p:cNvPr>
          <p:cNvSpPr>
            <a:spLocks/>
          </p:cNvSpPr>
          <p:nvPr>
            <p:custDataLst>
              <p:tags r:id="rId330"/>
            </p:custDataLst>
          </p:nvPr>
        </p:nvSpPr>
        <p:spPr bwMode="auto">
          <a:xfrm>
            <a:off x="18303999" y="3084953"/>
            <a:ext cx="198735" cy="127998"/>
          </a:xfrm>
          <a:custGeom>
            <a:avLst/>
            <a:gdLst>
              <a:gd name="T0" fmla="*/ 26824 w 213"/>
              <a:gd name="T1" fmla="*/ 0 h 62"/>
              <a:gd name="T2" fmla="*/ 36498 w 213"/>
              <a:gd name="T3" fmla="*/ 0 h 62"/>
              <a:gd name="T4" fmla="*/ 46172 w 213"/>
              <a:gd name="T5" fmla="*/ 973 h 62"/>
              <a:gd name="T6" fmla="*/ 55846 w 213"/>
              <a:gd name="T7" fmla="*/ 2919 h 62"/>
              <a:gd name="T8" fmla="*/ 64201 w 213"/>
              <a:gd name="T9" fmla="*/ 6811 h 62"/>
              <a:gd name="T10" fmla="*/ 72996 w 213"/>
              <a:gd name="T11" fmla="*/ 10703 h 62"/>
              <a:gd name="T12" fmla="*/ 80911 w 213"/>
              <a:gd name="T13" fmla="*/ 15568 h 62"/>
              <a:gd name="T14" fmla="*/ 83989 w 213"/>
              <a:gd name="T15" fmla="*/ 18487 h 62"/>
              <a:gd name="T16" fmla="*/ 87507 w 213"/>
              <a:gd name="T17" fmla="*/ 22379 h 62"/>
              <a:gd name="T18" fmla="*/ 91025 w 213"/>
              <a:gd name="T19" fmla="*/ 26271 h 62"/>
              <a:gd name="T20" fmla="*/ 93663 w 213"/>
              <a:gd name="T21" fmla="*/ 30163 h 62"/>
              <a:gd name="T22" fmla="*/ 92784 w 213"/>
              <a:gd name="T23" fmla="*/ 34054 h 62"/>
              <a:gd name="T24" fmla="*/ 91025 w 213"/>
              <a:gd name="T25" fmla="*/ 36973 h 62"/>
              <a:gd name="T26" fmla="*/ 88386 w 213"/>
              <a:gd name="T27" fmla="*/ 39892 h 62"/>
              <a:gd name="T28" fmla="*/ 85748 w 213"/>
              <a:gd name="T29" fmla="*/ 42811 h 62"/>
              <a:gd name="T30" fmla="*/ 77833 w 213"/>
              <a:gd name="T31" fmla="*/ 47676 h 62"/>
              <a:gd name="T32" fmla="*/ 68598 w 213"/>
              <a:gd name="T33" fmla="*/ 51568 h 62"/>
              <a:gd name="T34" fmla="*/ 59364 w 213"/>
              <a:gd name="T35" fmla="*/ 55460 h 62"/>
              <a:gd name="T36" fmla="*/ 50129 w 213"/>
              <a:gd name="T37" fmla="*/ 57406 h 62"/>
              <a:gd name="T38" fmla="*/ 41775 w 213"/>
              <a:gd name="T39" fmla="*/ 60325 h 62"/>
              <a:gd name="T40" fmla="*/ 35179 w 213"/>
              <a:gd name="T41" fmla="*/ 60325 h 62"/>
              <a:gd name="T42" fmla="*/ 27263 w 213"/>
              <a:gd name="T43" fmla="*/ 60325 h 62"/>
              <a:gd name="T44" fmla="*/ 18908 w 213"/>
              <a:gd name="T45" fmla="*/ 57406 h 62"/>
              <a:gd name="T46" fmla="*/ 14511 w 213"/>
              <a:gd name="T47" fmla="*/ 57406 h 62"/>
              <a:gd name="T48" fmla="*/ 10114 w 213"/>
              <a:gd name="T49" fmla="*/ 57406 h 62"/>
              <a:gd name="T50" fmla="*/ 5277 w 213"/>
              <a:gd name="T51" fmla="*/ 58379 h 62"/>
              <a:gd name="T52" fmla="*/ 0 w 213"/>
              <a:gd name="T53" fmla="*/ 60325 h 62"/>
              <a:gd name="T54" fmla="*/ 2638 w 213"/>
              <a:gd name="T55" fmla="*/ 48649 h 62"/>
              <a:gd name="T56" fmla="*/ 4837 w 213"/>
              <a:gd name="T57" fmla="*/ 37946 h 62"/>
              <a:gd name="T58" fmla="*/ 7475 w 213"/>
              <a:gd name="T59" fmla="*/ 28217 h 62"/>
              <a:gd name="T60" fmla="*/ 10114 w 213"/>
              <a:gd name="T61" fmla="*/ 19460 h 62"/>
              <a:gd name="T62" fmla="*/ 11873 w 213"/>
              <a:gd name="T63" fmla="*/ 15568 h 62"/>
              <a:gd name="T64" fmla="*/ 13192 w 213"/>
              <a:gd name="T65" fmla="*/ 11676 h 62"/>
              <a:gd name="T66" fmla="*/ 14951 w 213"/>
              <a:gd name="T67" fmla="*/ 8757 h 62"/>
              <a:gd name="T68" fmla="*/ 17150 w 213"/>
              <a:gd name="T69" fmla="*/ 5838 h 62"/>
              <a:gd name="T70" fmla="*/ 18908 w 213"/>
              <a:gd name="T71" fmla="*/ 2919 h 62"/>
              <a:gd name="T72" fmla="*/ 21547 w 213"/>
              <a:gd name="T73" fmla="*/ 973 h 62"/>
              <a:gd name="T74" fmla="*/ 23746 w 213"/>
              <a:gd name="T75" fmla="*/ 0 h 62"/>
              <a:gd name="T76" fmla="*/ 26824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43" name="Freeform 494">
            <a:extLst>
              <a:ext uri="{FF2B5EF4-FFF2-40B4-BE49-F238E27FC236}">
                <a16:creationId xmlns:a16="http://schemas.microsoft.com/office/drawing/2014/main" id="{06413AF7-0850-4A37-A8D3-8CE740EA9A51}"/>
              </a:ext>
            </a:extLst>
          </p:cNvPr>
          <p:cNvSpPr>
            <a:spLocks/>
          </p:cNvSpPr>
          <p:nvPr>
            <p:custDataLst>
              <p:tags r:id="rId331"/>
            </p:custDataLst>
          </p:nvPr>
        </p:nvSpPr>
        <p:spPr bwMode="auto">
          <a:xfrm>
            <a:off x="18431997" y="3138847"/>
            <a:ext cx="218945" cy="127998"/>
          </a:xfrm>
          <a:custGeom>
            <a:avLst/>
            <a:gdLst>
              <a:gd name="T0" fmla="*/ 17702 w 239"/>
              <a:gd name="T1" fmla="*/ 0 h 56"/>
              <a:gd name="T2" fmla="*/ 12952 w 239"/>
              <a:gd name="T3" fmla="*/ 3232 h 56"/>
              <a:gd name="T4" fmla="*/ 9930 w 239"/>
              <a:gd name="T5" fmla="*/ 5386 h 56"/>
              <a:gd name="T6" fmla="*/ 8203 w 239"/>
              <a:gd name="T7" fmla="*/ 7541 h 56"/>
              <a:gd name="T8" fmla="*/ 6476 w 239"/>
              <a:gd name="T9" fmla="*/ 9695 h 56"/>
              <a:gd name="T10" fmla="*/ 5613 w 239"/>
              <a:gd name="T11" fmla="*/ 14004 h 56"/>
              <a:gd name="T12" fmla="*/ 4317 w 239"/>
              <a:gd name="T13" fmla="*/ 16158 h 56"/>
              <a:gd name="T14" fmla="*/ 3022 w 239"/>
              <a:gd name="T15" fmla="*/ 18313 h 56"/>
              <a:gd name="T16" fmla="*/ 0 w 239"/>
              <a:gd name="T17" fmla="*/ 20467 h 56"/>
              <a:gd name="T18" fmla="*/ 863 w 239"/>
              <a:gd name="T19" fmla="*/ 25854 h 56"/>
              <a:gd name="T20" fmla="*/ 2159 w 239"/>
              <a:gd name="T21" fmla="*/ 29085 h 56"/>
              <a:gd name="T22" fmla="*/ 3022 w 239"/>
              <a:gd name="T23" fmla="*/ 32317 h 56"/>
              <a:gd name="T24" fmla="*/ 4317 w 239"/>
              <a:gd name="T25" fmla="*/ 35549 h 56"/>
              <a:gd name="T26" fmla="*/ 7340 w 239"/>
              <a:gd name="T27" fmla="*/ 38780 h 56"/>
              <a:gd name="T28" fmla="*/ 10362 w 239"/>
              <a:gd name="T29" fmla="*/ 40935 h 56"/>
              <a:gd name="T30" fmla="*/ 17702 w 239"/>
              <a:gd name="T31" fmla="*/ 40935 h 56"/>
              <a:gd name="T32" fmla="*/ 23314 w 239"/>
              <a:gd name="T33" fmla="*/ 40935 h 56"/>
              <a:gd name="T34" fmla="*/ 66058 w 239"/>
              <a:gd name="T35" fmla="*/ 40935 h 56"/>
              <a:gd name="T36" fmla="*/ 66921 w 239"/>
              <a:gd name="T37" fmla="*/ 44167 h 56"/>
              <a:gd name="T38" fmla="*/ 67353 w 239"/>
              <a:gd name="T39" fmla="*/ 47398 h 56"/>
              <a:gd name="T40" fmla="*/ 68648 w 239"/>
              <a:gd name="T41" fmla="*/ 49553 h 56"/>
              <a:gd name="T42" fmla="*/ 69943 w 239"/>
              <a:gd name="T43" fmla="*/ 51707 h 56"/>
              <a:gd name="T44" fmla="*/ 72102 w 239"/>
              <a:gd name="T45" fmla="*/ 54939 h 56"/>
              <a:gd name="T46" fmla="*/ 75124 w 239"/>
              <a:gd name="T47" fmla="*/ 58171 h 56"/>
              <a:gd name="T48" fmla="*/ 81169 w 239"/>
              <a:gd name="T49" fmla="*/ 60325 h 56"/>
              <a:gd name="T50" fmla="*/ 86350 w 239"/>
              <a:gd name="T51" fmla="*/ 60325 h 56"/>
              <a:gd name="T52" fmla="*/ 88077 w 239"/>
              <a:gd name="T53" fmla="*/ 59248 h 56"/>
              <a:gd name="T54" fmla="*/ 90667 w 239"/>
              <a:gd name="T55" fmla="*/ 58171 h 56"/>
              <a:gd name="T56" fmla="*/ 92394 w 239"/>
              <a:gd name="T57" fmla="*/ 56016 h 56"/>
              <a:gd name="T58" fmla="*/ 94985 w 239"/>
              <a:gd name="T59" fmla="*/ 52784 h 56"/>
              <a:gd name="T60" fmla="*/ 99302 w 239"/>
              <a:gd name="T61" fmla="*/ 46321 h 56"/>
              <a:gd name="T62" fmla="*/ 103188 w 239"/>
              <a:gd name="T63" fmla="*/ 40935 h 56"/>
              <a:gd name="T64" fmla="*/ 100166 w 239"/>
              <a:gd name="T65" fmla="*/ 39858 h 56"/>
              <a:gd name="T66" fmla="*/ 97144 w 239"/>
              <a:gd name="T67" fmla="*/ 38780 h 56"/>
              <a:gd name="T68" fmla="*/ 94553 w 239"/>
              <a:gd name="T69" fmla="*/ 36626 h 56"/>
              <a:gd name="T70" fmla="*/ 91963 w 239"/>
              <a:gd name="T71" fmla="*/ 34471 h 56"/>
              <a:gd name="T72" fmla="*/ 86782 w 239"/>
              <a:gd name="T73" fmla="*/ 28008 h 56"/>
              <a:gd name="T74" fmla="*/ 82032 w 239"/>
              <a:gd name="T75" fmla="*/ 20467 h 56"/>
              <a:gd name="T76" fmla="*/ 76851 w 239"/>
              <a:gd name="T77" fmla="*/ 14004 h 56"/>
              <a:gd name="T78" fmla="*/ 72102 w 239"/>
              <a:gd name="T79" fmla="*/ 6463 h 56"/>
              <a:gd name="T80" fmla="*/ 69080 w 239"/>
              <a:gd name="T81" fmla="*/ 4309 h 56"/>
              <a:gd name="T82" fmla="*/ 66489 w 239"/>
              <a:gd name="T83" fmla="*/ 2154 h 56"/>
              <a:gd name="T84" fmla="*/ 63467 w 239"/>
              <a:gd name="T85" fmla="*/ 1077 h 56"/>
              <a:gd name="T86" fmla="*/ 60445 w 239"/>
              <a:gd name="T87" fmla="*/ 0 h 56"/>
              <a:gd name="T88" fmla="*/ 57854 w 239"/>
              <a:gd name="T89" fmla="*/ 1077 h 56"/>
              <a:gd name="T90" fmla="*/ 54832 w 239"/>
              <a:gd name="T91" fmla="*/ 4309 h 56"/>
              <a:gd name="T92" fmla="*/ 53537 w 239"/>
              <a:gd name="T93" fmla="*/ 6463 h 56"/>
              <a:gd name="T94" fmla="*/ 52673 w 239"/>
              <a:gd name="T95" fmla="*/ 8618 h 56"/>
              <a:gd name="T96" fmla="*/ 52242 w 239"/>
              <a:gd name="T97" fmla="*/ 10772 h 56"/>
              <a:gd name="T98" fmla="*/ 51810 w 239"/>
              <a:gd name="T99" fmla="*/ 14004 h 56"/>
              <a:gd name="T100" fmla="*/ 43175 w 239"/>
              <a:gd name="T101" fmla="*/ 8618 h 56"/>
              <a:gd name="T102" fmla="*/ 34540 w 239"/>
              <a:gd name="T103" fmla="*/ 4309 h 56"/>
              <a:gd name="T104" fmla="*/ 26337 w 239"/>
              <a:gd name="T105" fmla="*/ 1077 h 56"/>
              <a:gd name="T106" fmla="*/ 17702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44" name="Freeform 495">
            <a:extLst>
              <a:ext uri="{FF2B5EF4-FFF2-40B4-BE49-F238E27FC236}">
                <a16:creationId xmlns:a16="http://schemas.microsoft.com/office/drawing/2014/main" id="{03856BBA-9ED2-452E-9698-764A1B9FF4E0}"/>
              </a:ext>
            </a:extLst>
          </p:cNvPr>
          <p:cNvSpPr>
            <a:spLocks/>
          </p:cNvSpPr>
          <p:nvPr>
            <p:custDataLst>
              <p:tags r:id="rId332"/>
            </p:custDataLst>
          </p:nvPr>
        </p:nvSpPr>
        <p:spPr bwMode="auto">
          <a:xfrm>
            <a:off x="18681257" y="3169163"/>
            <a:ext cx="175156" cy="121262"/>
          </a:xfrm>
          <a:custGeom>
            <a:avLst/>
            <a:gdLst>
              <a:gd name="T0" fmla="*/ 6180 w 187"/>
              <a:gd name="T1" fmla="*/ 13573 h 80"/>
              <a:gd name="T2" fmla="*/ 18099 w 187"/>
              <a:gd name="T3" fmla="*/ 0 h 80"/>
              <a:gd name="T4" fmla="*/ 19424 w 187"/>
              <a:gd name="T5" fmla="*/ 2143 h 80"/>
              <a:gd name="T6" fmla="*/ 22072 w 187"/>
              <a:gd name="T7" fmla="*/ 4286 h 80"/>
              <a:gd name="T8" fmla="*/ 25604 w 187"/>
              <a:gd name="T9" fmla="*/ 6429 h 80"/>
              <a:gd name="T10" fmla="*/ 29577 w 187"/>
              <a:gd name="T11" fmla="*/ 8573 h 80"/>
              <a:gd name="T12" fmla="*/ 39289 w 187"/>
              <a:gd name="T13" fmla="*/ 13573 h 80"/>
              <a:gd name="T14" fmla="*/ 50325 w 187"/>
              <a:gd name="T15" fmla="*/ 18574 h 80"/>
              <a:gd name="T16" fmla="*/ 61361 w 187"/>
              <a:gd name="T17" fmla="*/ 23574 h 80"/>
              <a:gd name="T18" fmla="*/ 71072 w 187"/>
              <a:gd name="T19" fmla="*/ 27146 h 80"/>
              <a:gd name="T20" fmla="*/ 78136 w 187"/>
              <a:gd name="T21" fmla="*/ 30004 h 80"/>
              <a:gd name="T22" fmla="*/ 82550 w 187"/>
              <a:gd name="T23" fmla="*/ 30718 h 80"/>
              <a:gd name="T24" fmla="*/ 82550 w 187"/>
              <a:gd name="T25" fmla="*/ 40005 h 80"/>
              <a:gd name="T26" fmla="*/ 82550 w 187"/>
              <a:gd name="T27" fmla="*/ 48578 h 80"/>
              <a:gd name="T28" fmla="*/ 75045 w 187"/>
              <a:gd name="T29" fmla="*/ 50006 h 80"/>
              <a:gd name="T30" fmla="*/ 66658 w 187"/>
              <a:gd name="T31" fmla="*/ 50721 h 80"/>
              <a:gd name="T32" fmla="*/ 58712 w 187"/>
              <a:gd name="T33" fmla="*/ 50721 h 80"/>
              <a:gd name="T34" fmla="*/ 51207 w 187"/>
              <a:gd name="T35" fmla="*/ 50006 h 80"/>
              <a:gd name="T36" fmla="*/ 37523 w 187"/>
              <a:gd name="T37" fmla="*/ 49292 h 80"/>
              <a:gd name="T38" fmla="*/ 26928 w 187"/>
              <a:gd name="T39" fmla="*/ 48578 h 80"/>
              <a:gd name="T40" fmla="*/ 24279 w 187"/>
              <a:gd name="T41" fmla="*/ 49292 h 80"/>
              <a:gd name="T42" fmla="*/ 22514 w 187"/>
              <a:gd name="T43" fmla="*/ 50006 h 80"/>
              <a:gd name="T44" fmla="*/ 19865 w 187"/>
              <a:gd name="T45" fmla="*/ 51435 h 80"/>
              <a:gd name="T46" fmla="*/ 18099 w 187"/>
              <a:gd name="T47" fmla="*/ 52864 h 80"/>
              <a:gd name="T48" fmla="*/ 14568 w 187"/>
              <a:gd name="T49" fmla="*/ 55721 h 80"/>
              <a:gd name="T50" fmla="*/ 12360 w 187"/>
              <a:gd name="T51" fmla="*/ 57150 h 80"/>
              <a:gd name="T52" fmla="*/ 9712 w 187"/>
              <a:gd name="T53" fmla="*/ 56436 h 80"/>
              <a:gd name="T54" fmla="*/ 7946 w 187"/>
              <a:gd name="T55" fmla="*/ 54293 h 80"/>
              <a:gd name="T56" fmla="*/ 6180 w 187"/>
              <a:gd name="T57" fmla="*/ 51435 h 80"/>
              <a:gd name="T58" fmla="*/ 3973 w 187"/>
              <a:gd name="T59" fmla="*/ 47863 h 80"/>
              <a:gd name="T60" fmla="*/ 2649 w 187"/>
              <a:gd name="T61" fmla="*/ 44291 h 80"/>
              <a:gd name="T62" fmla="*/ 1324 w 187"/>
              <a:gd name="T63" fmla="*/ 40719 h 80"/>
              <a:gd name="T64" fmla="*/ 883 w 187"/>
              <a:gd name="T65" fmla="*/ 37862 h 80"/>
              <a:gd name="T66" fmla="*/ 0 w 187"/>
              <a:gd name="T67" fmla="*/ 35719 h 80"/>
              <a:gd name="T68" fmla="*/ 883 w 187"/>
              <a:gd name="T69" fmla="*/ 31433 h 80"/>
              <a:gd name="T70" fmla="*/ 1324 w 187"/>
              <a:gd name="T71" fmla="*/ 28575 h 80"/>
              <a:gd name="T72" fmla="*/ 2207 w 187"/>
              <a:gd name="T73" fmla="*/ 25718 h 80"/>
              <a:gd name="T74" fmla="*/ 3090 w 187"/>
              <a:gd name="T75" fmla="*/ 22146 h 80"/>
              <a:gd name="T76" fmla="*/ 5739 w 187"/>
              <a:gd name="T77" fmla="*/ 17145 h 80"/>
              <a:gd name="T78" fmla="*/ 6180 w 187"/>
              <a:gd name="T79" fmla="*/ 13573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chemeClr val="bg2">
              <a:lumMod val="50000"/>
              <a:alpha val="16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5" name="Freeform 496">
            <a:extLst>
              <a:ext uri="{FF2B5EF4-FFF2-40B4-BE49-F238E27FC236}">
                <a16:creationId xmlns:a16="http://schemas.microsoft.com/office/drawing/2014/main" id="{9AA15848-F10B-4941-BC81-8C47FE0FC269}"/>
              </a:ext>
            </a:extLst>
          </p:cNvPr>
          <p:cNvSpPr>
            <a:spLocks/>
          </p:cNvSpPr>
          <p:nvPr>
            <p:custDataLst>
              <p:tags r:id="rId333"/>
            </p:custDataLst>
          </p:nvPr>
        </p:nvSpPr>
        <p:spPr bwMode="auto">
          <a:xfrm>
            <a:off x="19799558" y="3435264"/>
            <a:ext cx="168419" cy="124631"/>
          </a:xfrm>
          <a:custGeom>
            <a:avLst/>
            <a:gdLst>
              <a:gd name="T0" fmla="*/ 21687 w 183"/>
              <a:gd name="T1" fmla="*/ 0 h 73"/>
              <a:gd name="T2" fmla="*/ 27326 w 183"/>
              <a:gd name="T3" fmla="*/ 0 h 73"/>
              <a:gd name="T4" fmla="*/ 32531 w 183"/>
              <a:gd name="T5" fmla="*/ 805 h 73"/>
              <a:gd name="T6" fmla="*/ 37302 w 183"/>
              <a:gd name="T7" fmla="*/ 3219 h 73"/>
              <a:gd name="T8" fmla="*/ 42073 w 183"/>
              <a:gd name="T9" fmla="*/ 5632 h 73"/>
              <a:gd name="T10" fmla="*/ 45977 w 183"/>
              <a:gd name="T11" fmla="*/ 8046 h 73"/>
              <a:gd name="T12" fmla="*/ 50314 w 183"/>
              <a:gd name="T13" fmla="*/ 12069 h 73"/>
              <a:gd name="T14" fmla="*/ 53784 w 183"/>
              <a:gd name="T15" fmla="*/ 15288 h 73"/>
              <a:gd name="T16" fmla="*/ 56820 w 183"/>
              <a:gd name="T17" fmla="*/ 20116 h 73"/>
              <a:gd name="T18" fmla="*/ 68965 w 183"/>
              <a:gd name="T19" fmla="*/ 39427 h 73"/>
              <a:gd name="T20" fmla="*/ 79375 w 183"/>
              <a:gd name="T21" fmla="*/ 58738 h 73"/>
              <a:gd name="T22" fmla="*/ 59423 w 183"/>
              <a:gd name="T23" fmla="*/ 58738 h 73"/>
              <a:gd name="T24" fmla="*/ 55519 w 183"/>
              <a:gd name="T25" fmla="*/ 57933 h 73"/>
              <a:gd name="T26" fmla="*/ 50748 w 183"/>
              <a:gd name="T27" fmla="*/ 56324 h 73"/>
              <a:gd name="T28" fmla="*/ 45109 w 183"/>
              <a:gd name="T29" fmla="*/ 53106 h 73"/>
              <a:gd name="T30" fmla="*/ 39037 w 183"/>
              <a:gd name="T31" fmla="*/ 49887 h 73"/>
              <a:gd name="T32" fmla="*/ 31663 w 183"/>
              <a:gd name="T33" fmla="*/ 45059 h 73"/>
              <a:gd name="T34" fmla="*/ 25157 w 183"/>
              <a:gd name="T35" fmla="*/ 40232 h 73"/>
              <a:gd name="T36" fmla="*/ 18217 w 183"/>
              <a:gd name="T37" fmla="*/ 35404 h 73"/>
              <a:gd name="T38" fmla="*/ 12145 w 183"/>
              <a:gd name="T39" fmla="*/ 29771 h 73"/>
              <a:gd name="T40" fmla="*/ 6940 w 183"/>
              <a:gd name="T41" fmla="*/ 24139 h 73"/>
              <a:gd name="T42" fmla="*/ 3036 w 183"/>
              <a:gd name="T43" fmla="*/ 18506 h 73"/>
              <a:gd name="T44" fmla="*/ 1735 w 183"/>
              <a:gd name="T45" fmla="*/ 15288 h 73"/>
              <a:gd name="T46" fmla="*/ 867 w 183"/>
              <a:gd name="T47" fmla="*/ 12874 h 73"/>
              <a:gd name="T48" fmla="*/ 434 w 183"/>
              <a:gd name="T49" fmla="*/ 11265 h 73"/>
              <a:gd name="T50" fmla="*/ 0 w 183"/>
              <a:gd name="T51" fmla="*/ 8851 h 73"/>
              <a:gd name="T52" fmla="*/ 434 w 183"/>
              <a:gd name="T53" fmla="*/ 6437 h 73"/>
              <a:gd name="T54" fmla="*/ 1301 w 183"/>
              <a:gd name="T55" fmla="*/ 4828 h 73"/>
              <a:gd name="T56" fmla="*/ 3036 w 183"/>
              <a:gd name="T57" fmla="*/ 3219 h 73"/>
              <a:gd name="T58" fmla="*/ 5639 w 183"/>
              <a:gd name="T59" fmla="*/ 2414 h 73"/>
              <a:gd name="T60" fmla="*/ 8241 w 183"/>
              <a:gd name="T61" fmla="*/ 805 h 73"/>
              <a:gd name="T62" fmla="*/ 12145 w 183"/>
              <a:gd name="T63" fmla="*/ 0 h 73"/>
              <a:gd name="T64" fmla="*/ 16482 w 183"/>
              <a:gd name="T65" fmla="*/ 0 h 73"/>
              <a:gd name="T66" fmla="*/ 21687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46" name="Freeform 497">
            <a:extLst>
              <a:ext uri="{FF2B5EF4-FFF2-40B4-BE49-F238E27FC236}">
                <a16:creationId xmlns:a16="http://schemas.microsoft.com/office/drawing/2014/main" id="{2312A61A-1BCA-482D-8559-F19C8DD675A5}"/>
              </a:ext>
            </a:extLst>
          </p:cNvPr>
          <p:cNvSpPr>
            <a:spLocks/>
          </p:cNvSpPr>
          <p:nvPr>
            <p:custDataLst>
              <p:tags r:id="rId334"/>
            </p:custDataLst>
          </p:nvPr>
        </p:nvSpPr>
        <p:spPr bwMode="auto">
          <a:xfrm>
            <a:off x="19941029" y="3472317"/>
            <a:ext cx="70737" cy="121262"/>
          </a:xfrm>
          <a:custGeom>
            <a:avLst/>
            <a:gdLst>
              <a:gd name="T0" fmla="*/ 0 w 79"/>
              <a:gd name="T1" fmla="*/ 8164 h 42"/>
              <a:gd name="T2" fmla="*/ 9706 w 79"/>
              <a:gd name="T3" fmla="*/ 2721 h 42"/>
              <a:gd name="T4" fmla="*/ 17302 w 79"/>
              <a:gd name="T5" fmla="*/ 1361 h 42"/>
              <a:gd name="T6" fmla="*/ 25320 w 79"/>
              <a:gd name="T7" fmla="*/ 0 h 42"/>
              <a:gd name="T8" fmla="*/ 33338 w 79"/>
              <a:gd name="T9" fmla="*/ 0 h 42"/>
              <a:gd name="T10" fmla="*/ 33338 w 79"/>
              <a:gd name="T11" fmla="*/ 12246 h 42"/>
              <a:gd name="T12" fmla="*/ 33338 w 79"/>
              <a:gd name="T13" fmla="*/ 24493 h 42"/>
              <a:gd name="T14" fmla="*/ 33338 w 79"/>
              <a:gd name="T15" fmla="*/ 29936 h 42"/>
              <a:gd name="T16" fmla="*/ 31650 w 79"/>
              <a:gd name="T17" fmla="*/ 36739 h 42"/>
              <a:gd name="T18" fmla="*/ 30384 w 79"/>
              <a:gd name="T19" fmla="*/ 42182 h 42"/>
              <a:gd name="T20" fmla="*/ 28696 w 79"/>
              <a:gd name="T21" fmla="*/ 47625 h 42"/>
              <a:gd name="T22" fmla="*/ 26164 w 79"/>
              <a:gd name="T23" fmla="*/ 51707 h 42"/>
              <a:gd name="T24" fmla="*/ 24054 w 79"/>
              <a:gd name="T25" fmla="*/ 54429 h 42"/>
              <a:gd name="T26" fmla="*/ 21522 w 79"/>
              <a:gd name="T27" fmla="*/ 57150 h 42"/>
              <a:gd name="T28" fmla="*/ 19412 w 79"/>
              <a:gd name="T29" fmla="*/ 57150 h 42"/>
              <a:gd name="T30" fmla="*/ 16880 w 79"/>
              <a:gd name="T31" fmla="*/ 57150 h 42"/>
              <a:gd name="T32" fmla="*/ 14770 w 79"/>
              <a:gd name="T33" fmla="*/ 55789 h 42"/>
              <a:gd name="T34" fmla="*/ 12238 w 79"/>
              <a:gd name="T35" fmla="*/ 53068 h 42"/>
              <a:gd name="T36" fmla="*/ 10550 w 79"/>
              <a:gd name="T37" fmla="*/ 50346 h 42"/>
              <a:gd name="T38" fmla="*/ 6752 w 79"/>
              <a:gd name="T39" fmla="*/ 43543 h 42"/>
              <a:gd name="T40" fmla="*/ 4642 w 79"/>
              <a:gd name="T41" fmla="*/ 35379 h 42"/>
              <a:gd name="T42" fmla="*/ 2110 w 79"/>
              <a:gd name="T43" fmla="*/ 27214 h 42"/>
              <a:gd name="T44" fmla="*/ 844 w 79"/>
              <a:gd name="T45" fmla="*/ 19050 h 42"/>
              <a:gd name="T46" fmla="*/ 0 w 79"/>
              <a:gd name="T47" fmla="*/ 12246 h 42"/>
              <a:gd name="T48" fmla="*/ 0 w 79"/>
              <a:gd name="T49" fmla="*/ 8164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47" name="Freeform 498">
            <a:extLst>
              <a:ext uri="{FF2B5EF4-FFF2-40B4-BE49-F238E27FC236}">
                <a16:creationId xmlns:a16="http://schemas.microsoft.com/office/drawing/2014/main" id="{9C0F43C8-2270-4739-9180-9424CBF0FD3C}"/>
              </a:ext>
            </a:extLst>
          </p:cNvPr>
          <p:cNvSpPr>
            <a:spLocks/>
          </p:cNvSpPr>
          <p:nvPr>
            <p:custDataLst>
              <p:tags r:id="rId335"/>
            </p:custDataLst>
          </p:nvPr>
        </p:nvSpPr>
        <p:spPr bwMode="auto">
          <a:xfrm>
            <a:off x="20005030" y="3495895"/>
            <a:ext cx="111155" cy="124631"/>
          </a:xfrm>
          <a:custGeom>
            <a:avLst/>
            <a:gdLst>
              <a:gd name="T0" fmla="*/ 52387 w 113"/>
              <a:gd name="T1" fmla="*/ 44054 h 52"/>
              <a:gd name="T2" fmla="*/ 51923 w 113"/>
              <a:gd name="T3" fmla="*/ 47442 h 52"/>
              <a:gd name="T4" fmla="*/ 50533 w 113"/>
              <a:gd name="T5" fmla="*/ 50831 h 52"/>
              <a:gd name="T6" fmla="*/ 49142 w 113"/>
              <a:gd name="T7" fmla="*/ 53090 h 52"/>
              <a:gd name="T8" fmla="*/ 47751 w 113"/>
              <a:gd name="T9" fmla="*/ 55349 h 52"/>
              <a:gd name="T10" fmla="*/ 43579 w 113"/>
              <a:gd name="T11" fmla="*/ 57608 h 52"/>
              <a:gd name="T12" fmla="*/ 39406 w 113"/>
              <a:gd name="T13" fmla="*/ 58738 h 52"/>
              <a:gd name="T14" fmla="*/ 30598 w 113"/>
              <a:gd name="T15" fmla="*/ 58738 h 52"/>
              <a:gd name="T16" fmla="*/ 24571 w 113"/>
              <a:gd name="T17" fmla="*/ 57608 h 52"/>
              <a:gd name="T18" fmla="*/ 21789 w 113"/>
              <a:gd name="T19" fmla="*/ 57608 h 52"/>
              <a:gd name="T20" fmla="*/ 18080 w 113"/>
              <a:gd name="T21" fmla="*/ 54220 h 52"/>
              <a:gd name="T22" fmla="*/ 13908 w 113"/>
              <a:gd name="T23" fmla="*/ 50831 h 52"/>
              <a:gd name="T24" fmla="*/ 9736 w 113"/>
              <a:gd name="T25" fmla="*/ 46313 h 52"/>
              <a:gd name="T26" fmla="*/ 6027 w 113"/>
              <a:gd name="T27" fmla="*/ 40665 h 52"/>
              <a:gd name="T28" fmla="*/ 2782 w 113"/>
              <a:gd name="T29" fmla="*/ 35017 h 52"/>
              <a:gd name="T30" fmla="*/ 1854 w 113"/>
              <a:gd name="T31" fmla="*/ 31628 h 52"/>
              <a:gd name="T32" fmla="*/ 927 w 113"/>
              <a:gd name="T33" fmla="*/ 28239 h 52"/>
              <a:gd name="T34" fmla="*/ 464 w 113"/>
              <a:gd name="T35" fmla="*/ 24851 h 52"/>
              <a:gd name="T36" fmla="*/ 0 w 113"/>
              <a:gd name="T37" fmla="*/ 22592 h 52"/>
              <a:gd name="T38" fmla="*/ 464 w 113"/>
              <a:gd name="T39" fmla="*/ 16944 h 52"/>
              <a:gd name="T40" fmla="*/ 464 w 113"/>
              <a:gd name="T41" fmla="*/ 12425 h 52"/>
              <a:gd name="T42" fmla="*/ 1391 w 113"/>
              <a:gd name="T43" fmla="*/ 9037 h 52"/>
              <a:gd name="T44" fmla="*/ 2318 w 113"/>
              <a:gd name="T45" fmla="*/ 5648 h 52"/>
              <a:gd name="T46" fmla="*/ 3245 w 113"/>
              <a:gd name="T47" fmla="*/ 3389 h 52"/>
              <a:gd name="T48" fmla="*/ 4636 w 113"/>
              <a:gd name="T49" fmla="*/ 2259 h 52"/>
              <a:gd name="T50" fmla="*/ 6490 w 113"/>
              <a:gd name="T51" fmla="*/ 1130 h 52"/>
              <a:gd name="T52" fmla="*/ 7881 w 113"/>
              <a:gd name="T53" fmla="*/ 0 h 52"/>
              <a:gd name="T54" fmla="*/ 12054 w 113"/>
              <a:gd name="T55" fmla="*/ 0 h 52"/>
              <a:gd name="T56" fmla="*/ 16690 w 113"/>
              <a:gd name="T57" fmla="*/ 2259 h 52"/>
              <a:gd name="T58" fmla="*/ 21326 w 113"/>
              <a:gd name="T59" fmla="*/ 5648 h 52"/>
              <a:gd name="T60" fmla="*/ 26425 w 113"/>
              <a:gd name="T61" fmla="*/ 10166 h 52"/>
              <a:gd name="T62" fmla="*/ 35697 w 113"/>
              <a:gd name="T63" fmla="*/ 20332 h 52"/>
              <a:gd name="T64" fmla="*/ 44042 w 113"/>
              <a:gd name="T65" fmla="*/ 32758 h 52"/>
              <a:gd name="T66" fmla="*/ 50069 w 113"/>
              <a:gd name="T67" fmla="*/ 40665 h 52"/>
              <a:gd name="T68" fmla="*/ 52387 w 113"/>
              <a:gd name="T69" fmla="*/ 44054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48" name="Freeform 499">
            <a:extLst>
              <a:ext uri="{FF2B5EF4-FFF2-40B4-BE49-F238E27FC236}">
                <a16:creationId xmlns:a16="http://schemas.microsoft.com/office/drawing/2014/main" id="{1BF3EBE0-8E39-40AF-8A3B-521E7C075EDE}"/>
              </a:ext>
            </a:extLst>
          </p:cNvPr>
          <p:cNvSpPr>
            <a:spLocks/>
          </p:cNvSpPr>
          <p:nvPr>
            <p:custDataLst>
              <p:tags r:id="rId336"/>
            </p:custDataLst>
          </p:nvPr>
        </p:nvSpPr>
        <p:spPr bwMode="auto">
          <a:xfrm>
            <a:off x="19519984" y="3438633"/>
            <a:ext cx="131366" cy="124629"/>
          </a:xfrm>
          <a:custGeom>
            <a:avLst/>
            <a:gdLst>
              <a:gd name="T0" fmla="*/ 0 w 139"/>
              <a:gd name="T1" fmla="*/ 11747 h 40"/>
              <a:gd name="T2" fmla="*/ 3563 w 139"/>
              <a:gd name="T3" fmla="*/ 13216 h 40"/>
              <a:gd name="T4" fmla="*/ 8463 w 139"/>
              <a:gd name="T5" fmla="*/ 11747 h 40"/>
              <a:gd name="T6" fmla="*/ 13362 w 139"/>
              <a:gd name="T7" fmla="*/ 10279 h 40"/>
              <a:gd name="T8" fmla="*/ 18707 w 139"/>
              <a:gd name="T9" fmla="*/ 7342 h 40"/>
              <a:gd name="T10" fmla="*/ 23607 w 139"/>
              <a:gd name="T11" fmla="*/ 2937 h 40"/>
              <a:gd name="T12" fmla="*/ 28506 w 139"/>
              <a:gd name="T13" fmla="*/ 1468 h 40"/>
              <a:gd name="T14" fmla="*/ 32515 w 139"/>
              <a:gd name="T15" fmla="*/ 0 h 40"/>
              <a:gd name="T16" fmla="*/ 35633 w 139"/>
              <a:gd name="T17" fmla="*/ 2937 h 40"/>
              <a:gd name="T18" fmla="*/ 61912 w 139"/>
              <a:gd name="T19" fmla="*/ 57269 h 40"/>
              <a:gd name="T20" fmla="*/ 59240 w 139"/>
              <a:gd name="T21" fmla="*/ 58737 h 40"/>
              <a:gd name="T22" fmla="*/ 55676 w 139"/>
              <a:gd name="T23" fmla="*/ 57269 h 40"/>
              <a:gd name="T24" fmla="*/ 51668 w 139"/>
              <a:gd name="T25" fmla="*/ 55800 h 40"/>
              <a:gd name="T26" fmla="*/ 47213 w 139"/>
              <a:gd name="T27" fmla="*/ 52863 h 40"/>
              <a:gd name="T28" fmla="*/ 38305 w 139"/>
              <a:gd name="T29" fmla="*/ 44053 h 40"/>
              <a:gd name="T30" fmla="*/ 28506 w 139"/>
              <a:gd name="T31" fmla="*/ 35242 h 40"/>
              <a:gd name="T32" fmla="*/ 19598 w 139"/>
              <a:gd name="T33" fmla="*/ 23495 h 40"/>
              <a:gd name="T34" fmla="*/ 11581 w 139"/>
              <a:gd name="T35" fmla="*/ 16153 h 40"/>
              <a:gd name="T36" fmla="*/ 7572 w 139"/>
              <a:gd name="T37" fmla="*/ 13216 h 40"/>
              <a:gd name="T38" fmla="*/ 4900 w 139"/>
              <a:gd name="T39" fmla="*/ 10279 h 40"/>
              <a:gd name="T40" fmla="*/ 1782 w 139"/>
              <a:gd name="T41" fmla="*/ 10279 h 40"/>
              <a:gd name="T42" fmla="*/ 0 w 139"/>
              <a:gd name="T43" fmla="*/ 117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49" name="Freeform 500">
            <a:extLst>
              <a:ext uri="{FF2B5EF4-FFF2-40B4-BE49-F238E27FC236}">
                <a16:creationId xmlns:a16="http://schemas.microsoft.com/office/drawing/2014/main" id="{0F6F24DA-F8B9-4CF1-84DA-9218C9A6F47D}"/>
              </a:ext>
            </a:extLst>
          </p:cNvPr>
          <p:cNvSpPr>
            <a:spLocks/>
          </p:cNvSpPr>
          <p:nvPr>
            <p:custDataLst>
              <p:tags r:id="rId337"/>
            </p:custDataLst>
          </p:nvPr>
        </p:nvSpPr>
        <p:spPr bwMode="auto">
          <a:xfrm>
            <a:off x="20156605" y="3314002"/>
            <a:ext cx="296417" cy="121262"/>
          </a:xfrm>
          <a:custGeom>
            <a:avLst/>
            <a:gdLst>
              <a:gd name="T0" fmla="*/ 4298 w 325"/>
              <a:gd name="T1" fmla="*/ 5635 h 71"/>
              <a:gd name="T2" fmla="*/ 13325 w 325"/>
              <a:gd name="T3" fmla="*/ 805 h 71"/>
              <a:gd name="T4" fmla="*/ 22782 w 325"/>
              <a:gd name="T5" fmla="*/ 0 h 71"/>
              <a:gd name="T6" fmla="*/ 31379 w 325"/>
              <a:gd name="T7" fmla="*/ 3220 h 71"/>
              <a:gd name="T8" fmla="*/ 39546 w 325"/>
              <a:gd name="T9" fmla="*/ 8049 h 71"/>
              <a:gd name="T10" fmla="*/ 47283 w 325"/>
              <a:gd name="T11" fmla="*/ 14489 h 71"/>
              <a:gd name="T12" fmla="*/ 52441 w 325"/>
              <a:gd name="T13" fmla="*/ 23343 h 71"/>
              <a:gd name="T14" fmla="*/ 55880 w 325"/>
              <a:gd name="T15" fmla="*/ 30587 h 71"/>
              <a:gd name="T16" fmla="*/ 58459 w 325"/>
              <a:gd name="T17" fmla="*/ 27368 h 71"/>
              <a:gd name="T18" fmla="*/ 59749 w 325"/>
              <a:gd name="T19" fmla="*/ 12074 h 71"/>
              <a:gd name="T20" fmla="*/ 69205 w 325"/>
              <a:gd name="T21" fmla="*/ 5635 h 71"/>
              <a:gd name="T22" fmla="*/ 92847 w 325"/>
              <a:gd name="T23" fmla="*/ 10464 h 71"/>
              <a:gd name="T24" fmla="*/ 110900 w 325"/>
              <a:gd name="T25" fmla="*/ 18513 h 71"/>
              <a:gd name="T26" fmla="*/ 121646 w 325"/>
              <a:gd name="T27" fmla="*/ 25758 h 71"/>
              <a:gd name="T28" fmla="*/ 131103 w 325"/>
              <a:gd name="T29" fmla="*/ 34612 h 71"/>
              <a:gd name="T30" fmla="*/ 137551 w 325"/>
              <a:gd name="T31" fmla="*/ 44271 h 71"/>
              <a:gd name="T32" fmla="*/ 135831 w 325"/>
              <a:gd name="T33" fmla="*/ 51515 h 71"/>
              <a:gd name="T34" fmla="*/ 126375 w 325"/>
              <a:gd name="T35" fmla="*/ 54735 h 71"/>
              <a:gd name="T36" fmla="*/ 111330 w 325"/>
              <a:gd name="T37" fmla="*/ 57150 h 71"/>
              <a:gd name="T38" fmla="*/ 90268 w 325"/>
              <a:gd name="T39" fmla="*/ 56345 h 71"/>
              <a:gd name="T40" fmla="*/ 71784 w 325"/>
              <a:gd name="T41" fmla="*/ 54735 h 71"/>
              <a:gd name="T42" fmla="*/ 57170 w 325"/>
              <a:gd name="T43" fmla="*/ 55540 h 71"/>
              <a:gd name="T44" fmla="*/ 38686 w 325"/>
              <a:gd name="T45" fmla="*/ 57150 h 71"/>
              <a:gd name="T46" fmla="*/ 30949 w 325"/>
              <a:gd name="T47" fmla="*/ 54735 h 71"/>
              <a:gd name="T48" fmla="*/ 28800 w 325"/>
              <a:gd name="T49" fmla="*/ 51515 h 71"/>
              <a:gd name="T50" fmla="*/ 24931 w 325"/>
              <a:gd name="T51" fmla="*/ 49101 h 71"/>
              <a:gd name="T52" fmla="*/ 19773 w 325"/>
              <a:gd name="T53" fmla="*/ 47491 h 71"/>
              <a:gd name="T54" fmla="*/ 15045 w 325"/>
              <a:gd name="T55" fmla="*/ 42661 h 71"/>
              <a:gd name="T56" fmla="*/ 10746 w 325"/>
              <a:gd name="T57" fmla="*/ 36222 h 71"/>
              <a:gd name="T58" fmla="*/ 6878 w 325"/>
              <a:gd name="T59" fmla="*/ 31392 h 71"/>
              <a:gd name="T60" fmla="*/ 2579 w 325"/>
              <a:gd name="T61" fmla="*/ 29782 h 71"/>
              <a:gd name="T62" fmla="*/ 0 w 325"/>
              <a:gd name="T63" fmla="*/ 17708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50" name="Freeform 501">
            <a:extLst>
              <a:ext uri="{FF2B5EF4-FFF2-40B4-BE49-F238E27FC236}">
                <a16:creationId xmlns:a16="http://schemas.microsoft.com/office/drawing/2014/main" id="{A343D5F5-D834-48DC-82A3-E930251155AC}"/>
              </a:ext>
            </a:extLst>
          </p:cNvPr>
          <p:cNvSpPr>
            <a:spLocks/>
          </p:cNvSpPr>
          <p:nvPr>
            <p:custDataLst>
              <p:tags r:id="rId338"/>
            </p:custDataLst>
          </p:nvPr>
        </p:nvSpPr>
        <p:spPr bwMode="auto">
          <a:xfrm>
            <a:off x="20496812" y="3330845"/>
            <a:ext cx="202103" cy="121262"/>
          </a:xfrm>
          <a:custGeom>
            <a:avLst/>
            <a:gdLst>
              <a:gd name="T0" fmla="*/ 37667 w 220"/>
              <a:gd name="T1" fmla="*/ 19844 h 72"/>
              <a:gd name="T2" fmla="*/ 39832 w 220"/>
              <a:gd name="T3" fmla="*/ 20638 h 72"/>
              <a:gd name="T4" fmla="*/ 42430 w 220"/>
              <a:gd name="T5" fmla="*/ 21431 h 72"/>
              <a:gd name="T6" fmla="*/ 43728 w 220"/>
              <a:gd name="T7" fmla="*/ 22225 h 72"/>
              <a:gd name="T8" fmla="*/ 45027 w 220"/>
              <a:gd name="T9" fmla="*/ 21431 h 72"/>
              <a:gd name="T10" fmla="*/ 47192 w 220"/>
              <a:gd name="T11" fmla="*/ 21431 h 72"/>
              <a:gd name="T12" fmla="*/ 48924 w 220"/>
              <a:gd name="T13" fmla="*/ 19844 h 72"/>
              <a:gd name="T14" fmla="*/ 49357 w 220"/>
              <a:gd name="T15" fmla="*/ 20638 h 72"/>
              <a:gd name="T16" fmla="*/ 49790 w 220"/>
              <a:gd name="T17" fmla="*/ 20638 h 72"/>
              <a:gd name="T18" fmla="*/ 50223 w 220"/>
              <a:gd name="T19" fmla="*/ 19844 h 72"/>
              <a:gd name="T20" fmla="*/ 50656 w 220"/>
              <a:gd name="T21" fmla="*/ 19844 h 72"/>
              <a:gd name="T22" fmla="*/ 51522 w 220"/>
              <a:gd name="T23" fmla="*/ 17463 h 72"/>
              <a:gd name="T24" fmla="*/ 51955 w 220"/>
              <a:gd name="T25" fmla="*/ 13494 h 72"/>
              <a:gd name="T26" fmla="*/ 51955 w 220"/>
              <a:gd name="T27" fmla="*/ 5556 h 72"/>
              <a:gd name="T28" fmla="*/ 51955 w 220"/>
              <a:gd name="T29" fmla="*/ 0 h 72"/>
              <a:gd name="T30" fmla="*/ 54119 w 220"/>
              <a:gd name="T31" fmla="*/ 3969 h 72"/>
              <a:gd name="T32" fmla="*/ 56717 w 220"/>
              <a:gd name="T33" fmla="*/ 7938 h 72"/>
              <a:gd name="T34" fmla="*/ 59315 w 220"/>
              <a:gd name="T35" fmla="*/ 11906 h 72"/>
              <a:gd name="T36" fmla="*/ 61913 w 220"/>
              <a:gd name="T37" fmla="*/ 15081 h 72"/>
              <a:gd name="T38" fmla="*/ 67541 w 220"/>
              <a:gd name="T39" fmla="*/ 19844 h 72"/>
              <a:gd name="T40" fmla="*/ 73602 w 220"/>
              <a:gd name="T41" fmla="*/ 23813 h 72"/>
              <a:gd name="T42" fmla="*/ 79231 w 220"/>
              <a:gd name="T43" fmla="*/ 27781 h 72"/>
              <a:gd name="T44" fmla="*/ 84859 w 220"/>
              <a:gd name="T45" fmla="*/ 32544 h 72"/>
              <a:gd name="T46" fmla="*/ 87890 w 220"/>
              <a:gd name="T47" fmla="*/ 34925 h 72"/>
              <a:gd name="T48" fmla="*/ 90488 w 220"/>
              <a:gd name="T49" fmla="*/ 37306 h 72"/>
              <a:gd name="T50" fmla="*/ 92652 w 220"/>
              <a:gd name="T51" fmla="*/ 40481 h 72"/>
              <a:gd name="T52" fmla="*/ 95250 w 220"/>
              <a:gd name="T53" fmla="*/ 43656 h 72"/>
              <a:gd name="T54" fmla="*/ 89189 w 220"/>
              <a:gd name="T55" fmla="*/ 44450 h 72"/>
              <a:gd name="T56" fmla="*/ 83993 w 220"/>
              <a:gd name="T57" fmla="*/ 45244 h 72"/>
              <a:gd name="T58" fmla="*/ 78798 w 220"/>
              <a:gd name="T59" fmla="*/ 46038 h 72"/>
              <a:gd name="T60" fmla="*/ 74035 w 220"/>
              <a:gd name="T61" fmla="*/ 47625 h 72"/>
              <a:gd name="T62" fmla="*/ 65376 w 220"/>
              <a:gd name="T63" fmla="*/ 51594 h 72"/>
              <a:gd name="T64" fmla="*/ 58016 w 220"/>
              <a:gd name="T65" fmla="*/ 55563 h 72"/>
              <a:gd name="T66" fmla="*/ 54552 w 220"/>
              <a:gd name="T67" fmla="*/ 56356 h 72"/>
              <a:gd name="T68" fmla="*/ 50656 w 220"/>
              <a:gd name="T69" fmla="*/ 57150 h 72"/>
              <a:gd name="T70" fmla="*/ 47625 w 220"/>
              <a:gd name="T71" fmla="*/ 57150 h 72"/>
              <a:gd name="T72" fmla="*/ 44594 w 220"/>
              <a:gd name="T73" fmla="*/ 57150 h 72"/>
              <a:gd name="T74" fmla="*/ 41131 w 220"/>
              <a:gd name="T75" fmla="*/ 55563 h 72"/>
              <a:gd name="T76" fmla="*/ 38100 w 220"/>
              <a:gd name="T77" fmla="*/ 52388 h 72"/>
              <a:gd name="T78" fmla="*/ 35069 w 220"/>
              <a:gd name="T79" fmla="*/ 48419 h 72"/>
              <a:gd name="T80" fmla="*/ 32039 w 220"/>
              <a:gd name="T81" fmla="*/ 43656 h 72"/>
              <a:gd name="T82" fmla="*/ 25544 w 220"/>
              <a:gd name="T83" fmla="*/ 42069 h 72"/>
              <a:gd name="T84" fmla="*/ 19483 w 220"/>
              <a:gd name="T85" fmla="*/ 39688 h 72"/>
              <a:gd name="T86" fmla="*/ 14288 w 220"/>
              <a:gd name="T87" fmla="*/ 37306 h 72"/>
              <a:gd name="T88" fmla="*/ 9525 w 220"/>
              <a:gd name="T89" fmla="*/ 34131 h 72"/>
              <a:gd name="T90" fmla="*/ 7793 w 220"/>
              <a:gd name="T91" fmla="*/ 32544 h 72"/>
              <a:gd name="T92" fmla="*/ 5628 w 220"/>
              <a:gd name="T93" fmla="*/ 30163 h 72"/>
              <a:gd name="T94" fmla="*/ 3897 w 220"/>
              <a:gd name="T95" fmla="*/ 27781 h 72"/>
              <a:gd name="T96" fmla="*/ 3031 w 220"/>
              <a:gd name="T97" fmla="*/ 24606 h 72"/>
              <a:gd name="T98" fmla="*/ 1299 w 220"/>
              <a:gd name="T99" fmla="*/ 21431 h 72"/>
              <a:gd name="T100" fmla="*/ 866 w 220"/>
              <a:gd name="T101" fmla="*/ 18256 h 72"/>
              <a:gd name="T102" fmla="*/ 433 w 220"/>
              <a:gd name="T103" fmla="*/ 14288 h 72"/>
              <a:gd name="T104" fmla="*/ 0 w 220"/>
              <a:gd name="T105" fmla="*/ 10319 h 72"/>
              <a:gd name="T106" fmla="*/ 9958 w 220"/>
              <a:gd name="T107" fmla="*/ 13494 h 72"/>
              <a:gd name="T108" fmla="*/ 19050 w 220"/>
              <a:gd name="T109" fmla="*/ 16669 h 72"/>
              <a:gd name="T110" fmla="*/ 27709 w 220"/>
              <a:gd name="T111" fmla="*/ 19050 h 72"/>
              <a:gd name="T112" fmla="*/ 37667 w 220"/>
              <a:gd name="T113" fmla="*/ 19844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51" name="Freeform 502">
            <a:extLst>
              <a:ext uri="{FF2B5EF4-FFF2-40B4-BE49-F238E27FC236}">
                <a16:creationId xmlns:a16="http://schemas.microsoft.com/office/drawing/2014/main" id="{A0441E69-0CF3-43D7-B645-8E1856C13271}"/>
              </a:ext>
            </a:extLst>
          </p:cNvPr>
          <p:cNvSpPr>
            <a:spLocks/>
          </p:cNvSpPr>
          <p:nvPr>
            <p:custDataLst>
              <p:tags r:id="rId339"/>
            </p:custDataLst>
          </p:nvPr>
        </p:nvSpPr>
        <p:spPr bwMode="auto">
          <a:xfrm>
            <a:off x="20412602" y="3431896"/>
            <a:ext cx="134735" cy="124629"/>
          </a:xfrm>
          <a:custGeom>
            <a:avLst/>
            <a:gdLst>
              <a:gd name="T0" fmla="*/ 63500 w 146"/>
              <a:gd name="T1" fmla="*/ 48948 h 30"/>
              <a:gd name="T2" fmla="*/ 60890 w 146"/>
              <a:gd name="T3" fmla="*/ 31326 h 30"/>
              <a:gd name="T4" fmla="*/ 59586 w 146"/>
              <a:gd name="T5" fmla="*/ 17621 h 30"/>
              <a:gd name="T6" fmla="*/ 57846 w 146"/>
              <a:gd name="T7" fmla="*/ 7832 h 30"/>
              <a:gd name="T8" fmla="*/ 55671 w 146"/>
              <a:gd name="T9" fmla="*/ 1958 h 30"/>
              <a:gd name="T10" fmla="*/ 54801 w 146"/>
              <a:gd name="T11" fmla="*/ 1958 h 30"/>
              <a:gd name="T12" fmla="*/ 53932 w 146"/>
              <a:gd name="T13" fmla="*/ 1958 h 30"/>
              <a:gd name="T14" fmla="*/ 52192 w 146"/>
              <a:gd name="T15" fmla="*/ 3916 h 30"/>
              <a:gd name="T16" fmla="*/ 51322 w 146"/>
              <a:gd name="T17" fmla="*/ 5874 h 30"/>
              <a:gd name="T18" fmla="*/ 49147 w 146"/>
              <a:gd name="T19" fmla="*/ 17621 h 30"/>
              <a:gd name="T20" fmla="*/ 45668 w 146"/>
              <a:gd name="T21" fmla="*/ 37200 h 30"/>
              <a:gd name="T22" fmla="*/ 31315 w 146"/>
              <a:gd name="T23" fmla="*/ 37200 h 30"/>
              <a:gd name="T24" fmla="*/ 27401 w 146"/>
              <a:gd name="T25" fmla="*/ 35242 h 30"/>
              <a:gd name="T26" fmla="*/ 23921 w 146"/>
              <a:gd name="T27" fmla="*/ 33284 h 30"/>
              <a:gd name="T28" fmla="*/ 20442 w 146"/>
              <a:gd name="T29" fmla="*/ 27411 h 30"/>
              <a:gd name="T30" fmla="*/ 17397 w 146"/>
              <a:gd name="T31" fmla="*/ 23495 h 30"/>
              <a:gd name="T32" fmla="*/ 12613 w 146"/>
              <a:gd name="T33" fmla="*/ 11747 h 30"/>
              <a:gd name="T34" fmla="*/ 8264 w 146"/>
              <a:gd name="T35" fmla="*/ 0 h 30"/>
              <a:gd name="T36" fmla="*/ 6089 w 146"/>
              <a:gd name="T37" fmla="*/ 17621 h 30"/>
              <a:gd name="T38" fmla="*/ 4349 w 146"/>
              <a:gd name="T39" fmla="*/ 29369 h 30"/>
              <a:gd name="T40" fmla="*/ 1740 w 146"/>
              <a:gd name="T41" fmla="*/ 39158 h 30"/>
              <a:gd name="T42" fmla="*/ 0 w 146"/>
              <a:gd name="T43" fmla="*/ 48948 h 30"/>
              <a:gd name="T44" fmla="*/ 14353 w 146"/>
              <a:gd name="T45" fmla="*/ 48948 h 30"/>
              <a:gd name="T46" fmla="*/ 24791 w 146"/>
              <a:gd name="T47" fmla="*/ 48948 h 30"/>
              <a:gd name="T48" fmla="*/ 33490 w 146"/>
              <a:gd name="T49" fmla="*/ 48948 h 30"/>
              <a:gd name="T50" fmla="*/ 43058 w 146"/>
              <a:gd name="T51" fmla="*/ 48948 h 30"/>
              <a:gd name="T52" fmla="*/ 47842 w 146"/>
              <a:gd name="T53" fmla="*/ 50905 h 30"/>
              <a:gd name="T54" fmla="*/ 53497 w 146"/>
              <a:gd name="T55" fmla="*/ 56779 h 30"/>
              <a:gd name="T56" fmla="*/ 55671 w 146"/>
              <a:gd name="T57" fmla="*/ 58737 h 30"/>
              <a:gd name="T58" fmla="*/ 58716 w 146"/>
              <a:gd name="T59" fmla="*/ 58737 h 30"/>
              <a:gd name="T60" fmla="*/ 60890 w 146"/>
              <a:gd name="T61" fmla="*/ 54821 h 30"/>
              <a:gd name="T62" fmla="*/ 63500 w 146"/>
              <a:gd name="T63" fmla="*/ 48948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52" name="Freeform 503">
            <a:extLst>
              <a:ext uri="{FF2B5EF4-FFF2-40B4-BE49-F238E27FC236}">
                <a16:creationId xmlns:a16="http://schemas.microsoft.com/office/drawing/2014/main" id="{1798999A-5C47-438E-949E-989918BF5D1C}"/>
              </a:ext>
            </a:extLst>
          </p:cNvPr>
          <p:cNvSpPr>
            <a:spLocks/>
          </p:cNvSpPr>
          <p:nvPr>
            <p:custDataLst>
              <p:tags r:id="rId340"/>
            </p:custDataLst>
          </p:nvPr>
        </p:nvSpPr>
        <p:spPr bwMode="auto">
          <a:xfrm>
            <a:off x="20368814" y="3425160"/>
            <a:ext cx="43788" cy="124629"/>
          </a:xfrm>
          <a:custGeom>
            <a:avLst/>
            <a:gdLst>
              <a:gd name="T0" fmla="*/ 0 w 53"/>
              <a:gd name="T1" fmla="*/ 58737 h 9"/>
              <a:gd name="T2" fmla="*/ 6619 w 53"/>
              <a:gd name="T3" fmla="*/ 58737 h 9"/>
              <a:gd name="T4" fmla="*/ 11292 w 53"/>
              <a:gd name="T5" fmla="*/ 58737 h 9"/>
              <a:gd name="T6" fmla="*/ 15575 w 53"/>
              <a:gd name="T7" fmla="*/ 58737 h 9"/>
              <a:gd name="T8" fmla="*/ 20637 w 53"/>
              <a:gd name="T9" fmla="*/ 58737 h 9"/>
              <a:gd name="T10" fmla="*/ 17911 w 53"/>
              <a:gd name="T11" fmla="*/ 39158 h 9"/>
              <a:gd name="T12" fmla="*/ 14796 w 53"/>
              <a:gd name="T13" fmla="*/ 19579 h 9"/>
              <a:gd name="T14" fmla="*/ 12071 w 53"/>
              <a:gd name="T15" fmla="*/ 6526 h 9"/>
              <a:gd name="T16" fmla="*/ 9734 w 53"/>
              <a:gd name="T17" fmla="*/ 0 h 9"/>
              <a:gd name="T18" fmla="*/ 7398 w 53"/>
              <a:gd name="T19" fmla="*/ 0 h 9"/>
              <a:gd name="T20" fmla="*/ 5451 w 53"/>
              <a:gd name="T21" fmla="*/ 0 h 9"/>
              <a:gd name="T22" fmla="*/ 3504 w 53"/>
              <a:gd name="T23" fmla="*/ 6526 h 9"/>
              <a:gd name="T24" fmla="*/ 2336 w 53"/>
              <a:gd name="T25" fmla="*/ 19579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53" name="Line 504">
            <a:extLst>
              <a:ext uri="{FF2B5EF4-FFF2-40B4-BE49-F238E27FC236}">
                <a16:creationId xmlns:a16="http://schemas.microsoft.com/office/drawing/2014/main" id="{52E5D4A8-147F-4660-A218-8B76987F9235}"/>
              </a:ext>
            </a:extLst>
          </p:cNvPr>
          <p:cNvSpPr>
            <a:spLocks noChangeShapeType="1"/>
          </p:cNvSpPr>
          <p:nvPr>
            <p:custDataLst>
              <p:tags r:id="rId341"/>
            </p:custDataLst>
          </p:nvPr>
        </p:nvSpPr>
        <p:spPr bwMode="auto">
          <a:xfrm flipV="1">
            <a:off x="20372181" y="3421790"/>
            <a:ext cx="0" cy="3369"/>
          </a:xfrm>
          <a:prstGeom prst="line">
            <a:avLst/>
          </a:prstGeom>
          <a:noFill/>
          <a:ln w="9525">
            <a:solidFill>
              <a:srgbClr val="FFFFFF">
                <a:alpha val="47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54" name="Freeform 505">
            <a:extLst>
              <a:ext uri="{FF2B5EF4-FFF2-40B4-BE49-F238E27FC236}">
                <a16:creationId xmlns:a16="http://schemas.microsoft.com/office/drawing/2014/main" id="{C088C115-7328-4EAA-9F5A-07C678290B54}"/>
              </a:ext>
            </a:extLst>
          </p:cNvPr>
          <p:cNvSpPr>
            <a:spLocks/>
          </p:cNvSpPr>
          <p:nvPr>
            <p:custDataLst>
              <p:tags r:id="rId342"/>
            </p:custDataLst>
          </p:nvPr>
        </p:nvSpPr>
        <p:spPr bwMode="auto">
          <a:xfrm>
            <a:off x="18610522" y="3270214"/>
            <a:ext cx="23578" cy="117892"/>
          </a:xfrm>
          <a:custGeom>
            <a:avLst/>
            <a:gdLst>
              <a:gd name="T0" fmla="*/ 0 w 26"/>
              <a:gd name="T1" fmla="*/ 55562 h 25"/>
              <a:gd name="T2" fmla="*/ 2137 w 26"/>
              <a:gd name="T3" fmla="*/ 37782 h 25"/>
              <a:gd name="T4" fmla="*/ 5556 w 26"/>
              <a:gd name="T5" fmla="*/ 17780 h 25"/>
              <a:gd name="T6" fmla="*/ 6838 w 26"/>
              <a:gd name="T7" fmla="*/ 11112 h 25"/>
              <a:gd name="T8" fmla="*/ 8548 w 26"/>
              <a:gd name="T9" fmla="*/ 4445 h 25"/>
              <a:gd name="T10" fmla="*/ 9830 w 26"/>
              <a:gd name="T11" fmla="*/ 2222 h 25"/>
              <a:gd name="T12" fmla="*/ 11112 w 26"/>
              <a:gd name="T13" fmla="*/ 0 h 25"/>
              <a:gd name="T14" fmla="*/ 11112 w 26"/>
              <a:gd name="T15" fmla="*/ 55562 h 25"/>
              <a:gd name="T16" fmla="*/ 8548 w 26"/>
              <a:gd name="T17" fmla="*/ 55562 h 25"/>
              <a:gd name="T18" fmla="*/ 5556 w 26"/>
              <a:gd name="T19" fmla="*/ 55562 h 25"/>
              <a:gd name="T20" fmla="*/ 0 w 26"/>
              <a:gd name="T21" fmla="*/ 5556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55" name="Freeform 506">
            <a:extLst>
              <a:ext uri="{FF2B5EF4-FFF2-40B4-BE49-F238E27FC236}">
                <a16:creationId xmlns:a16="http://schemas.microsoft.com/office/drawing/2014/main" id="{43A2CF3C-02E3-4A60-85D6-2049CDE2E9E9}"/>
              </a:ext>
            </a:extLst>
          </p:cNvPr>
          <p:cNvSpPr>
            <a:spLocks/>
          </p:cNvSpPr>
          <p:nvPr>
            <p:custDataLst>
              <p:tags r:id="rId343"/>
            </p:custDataLst>
          </p:nvPr>
        </p:nvSpPr>
        <p:spPr bwMode="auto">
          <a:xfrm>
            <a:off x="20200395" y="3421790"/>
            <a:ext cx="20210" cy="121262"/>
          </a:xfrm>
          <a:custGeom>
            <a:avLst/>
            <a:gdLst>
              <a:gd name="T0" fmla="*/ 9525 w 33"/>
              <a:gd name="T1" fmla="*/ 57150 h 25"/>
              <a:gd name="T2" fmla="*/ 9525 w 33"/>
              <a:gd name="T3" fmla="*/ 27432 h 25"/>
              <a:gd name="T4" fmla="*/ 9525 w 33"/>
              <a:gd name="T5" fmla="*/ 0 h 25"/>
              <a:gd name="T6" fmla="*/ 0 w 33"/>
              <a:gd name="T7" fmla="*/ 0 h 25"/>
              <a:gd name="T8" fmla="*/ 2598 w 33"/>
              <a:gd name="T9" fmla="*/ 20574 h 25"/>
              <a:gd name="T10" fmla="*/ 4618 w 33"/>
              <a:gd name="T11" fmla="*/ 38862 h 25"/>
              <a:gd name="T12" fmla="*/ 5773 w 33"/>
              <a:gd name="T13" fmla="*/ 45720 h 25"/>
              <a:gd name="T14" fmla="*/ 6927 w 33"/>
              <a:gd name="T15" fmla="*/ 52578 h 25"/>
              <a:gd name="T16" fmla="*/ 8082 w 33"/>
              <a:gd name="T17" fmla="*/ 54864 h 25"/>
              <a:gd name="T18" fmla="*/ 9525 w 33"/>
              <a:gd name="T19" fmla="*/ 5715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56" name="Freeform 507">
            <a:extLst>
              <a:ext uri="{FF2B5EF4-FFF2-40B4-BE49-F238E27FC236}">
                <a16:creationId xmlns:a16="http://schemas.microsoft.com/office/drawing/2014/main" id="{4EC06362-ED4F-40B8-8871-8ED3D4FC0030}"/>
              </a:ext>
            </a:extLst>
          </p:cNvPr>
          <p:cNvSpPr>
            <a:spLocks/>
          </p:cNvSpPr>
          <p:nvPr>
            <p:custDataLst>
              <p:tags r:id="rId344"/>
            </p:custDataLst>
          </p:nvPr>
        </p:nvSpPr>
        <p:spPr bwMode="auto">
          <a:xfrm>
            <a:off x="20102711" y="3344319"/>
            <a:ext cx="20210" cy="121262"/>
          </a:xfrm>
          <a:custGeom>
            <a:avLst/>
            <a:gdLst>
              <a:gd name="T0" fmla="*/ 0 w 20"/>
              <a:gd name="T1" fmla="*/ 0 h 18"/>
              <a:gd name="T2" fmla="*/ 6191 w 20"/>
              <a:gd name="T3" fmla="*/ 57150 h 18"/>
              <a:gd name="T4" fmla="*/ 7620 w 20"/>
              <a:gd name="T5" fmla="*/ 34925 h 18"/>
              <a:gd name="T6" fmla="*/ 9525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57" name="Freeform 508">
            <a:extLst>
              <a:ext uri="{FF2B5EF4-FFF2-40B4-BE49-F238E27FC236}">
                <a16:creationId xmlns:a16="http://schemas.microsoft.com/office/drawing/2014/main" id="{E693E3F0-9156-4988-B14A-82E91DC90F66}"/>
              </a:ext>
            </a:extLst>
          </p:cNvPr>
          <p:cNvSpPr>
            <a:spLocks/>
          </p:cNvSpPr>
          <p:nvPr>
            <p:custDataLst>
              <p:tags r:id="rId345"/>
            </p:custDataLst>
          </p:nvPr>
        </p:nvSpPr>
        <p:spPr bwMode="auto">
          <a:xfrm>
            <a:off x="21163751" y="4553564"/>
            <a:ext cx="26947" cy="124631"/>
          </a:xfrm>
          <a:custGeom>
            <a:avLst/>
            <a:gdLst>
              <a:gd name="T0" fmla="*/ 0 w 33"/>
              <a:gd name="T1" fmla="*/ 58738 h 31"/>
              <a:gd name="T2" fmla="*/ 0 w 33"/>
              <a:gd name="T3" fmla="*/ 0 h 31"/>
              <a:gd name="T4" fmla="*/ 3464 w 33"/>
              <a:gd name="T5" fmla="*/ 0 h 31"/>
              <a:gd name="T6" fmla="*/ 6158 w 33"/>
              <a:gd name="T7" fmla="*/ 0 h 31"/>
              <a:gd name="T8" fmla="*/ 9236 w 33"/>
              <a:gd name="T9" fmla="*/ 0 h 31"/>
              <a:gd name="T10" fmla="*/ 12700 w 33"/>
              <a:gd name="T11" fmla="*/ 0 h 31"/>
              <a:gd name="T12" fmla="*/ 11545 w 33"/>
              <a:gd name="T13" fmla="*/ 3790 h 31"/>
              <a:gd name="T14" fmla="*/ 11161 w 33"/>
              <a:gd name="T15" fmla="*/ 9474 h 31"/>
              <a:gd name="T16" fmla="*/ 10776 w 33"/>
              <a:gd name="T17" fmla="*/ 17053 h 31"/>
              <a:gd name="T18" fmla="*/ 10776 w 33"/>
              <a:gd name="T19" fmla="*/ 24632 h 31"/>
              <a:gd name="T20" fmla="*/ 10776 w 33"/>
              <a:gd name="T21" fmla="*/ 32211 h 31"/>
              <a:gd name="T22" fmla="*/ 11161 w 33"/>
              <a:gd name="T23" fmla="*/ 39790 h 31"/>
              <a:gd name="T24" fmla="*/ 11545 w 33"/>
              <a:gd name="T25" fmla="*/ 49264 h 31"/>
              <a:gd name="T26" fmla="*/ 12700 w 33"/>
              <a:gd name="T27" fmla="*/ 58738 h 31"/>
              <a:gd name="T28" fmla="*/ 0 w 33"/>
              <a:gd name="T29" fmla="*/ 58738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58" name="Freeform 509">
            <a:extLst>
              <a:ext uri="{FF2B5EF4-FFF2-40B4-BE49-F238E27FC236}">
                <a16:creationId xmlns:a16="http://schemas.microsoft.com/office/drawing/2014/main" id="{4D28D14A-EC84-4860-B299-2451BE5FED44}"/>
              </a:ext>
            </a:extLst>
          </p:cNvPr>
          <p:cNvSpPr>
            <a:spLocks/>
          </p:cNvSpPr>
          <p:nvPr>
            <p:custDataLst>
              <p:tags r:id="rId346"/>
            </p:custDataLst>
          </p:nvPr>
        </p:nvSpPr>
        <p:spPr bwMode="auto">
          <a:xfrm>
            <a:off x="21786899" y="3539684"/>
            <a:ext cx="117894" cy="124629"/>
          </a:xfrm>
          <a:custGeom>
            <a:avLst/>
            <a:gdLst>
              <a:gd name="T0" fmla="*/ 1292 w 129"/>
              <a:gd name="T1" fmla="*/ 46151 h 56"/>
              <a:gd name="T2" fmla="*/ 431 w 129"/>
              <a:gd name="T3" fmla="*/ 44053 h 56"/>
              <a:gd name="T4" fmla="*/ 431 w 129"/>
              <a:gd name="T5" fmla="*/ 41955 h 56"/>
              <a:gd name="T6" fmla="*/ 0 w 129"/>
              <a:gd name="T7" fmla="*/ 38808 h 56"/>
              <a:gd name="T8" fmla="*/ 431 w 129"/>
              <a:gd name="T9" fmla="*/ 34613 h 56"/>
              <a:gd name="T10" fmla="*/ 861 w 129"/>
              <a:gd name="T11" fmla="*/ 26222 h 56"/>
              <a:gd name="T12" fmla="*/ 1292 w 129"/>
              <a:gd name="T13" fmla="*/ 18880 h 56"/>
              <a:gd name="T14" fmla="*/ 3876 w 129"/>
              <a:gd name="T15" fmla="*/ 13635 h 56"/>
              <a:gd name="T16" fmla="*/ 6892 w 129"/>
              <a:gd name="T17" fmla="*/ 9440 h 56"/>
              <a:gd name="T18" fmla="*/ 9045 w 129"/>
              <a:gd name="T19" fmla="*/ 6293 h 56"/>
              <a:gd name="T20" fmla="*/ 11629 w 129"/>
              <a:gd name="T21" fmla="*/ 5244 h 56"/>
              <a:gd name="T22" fmla="*/ 16798 w 129"/>
              <a:gd name="T23" fmla="*/ 3147 h 56"/>
              <a:gd name="T24" fmla="*/ 24551 w 129"/>
              <a:gd name="T25" fmla="*/ 0 h 56"/>
              <a:gd name="T26" fmla="*/ 25843 w 129"/>
              <a:gd name="T27" fmla="*/ 5244 h 56"/>
              <a:gd name="T28" fmla="*/ 27566 w 129"/>
              <a:gd name="T29" fmla="*/ 8391 h 56"/>
              <a:gd name="T30" fmla="*/ 29720 w 129"/>
              <a:gd name="T31" fmla="*/ 11538 h 56"/>
              <a:gd name="T32" fmla="*/ 31443 w 129"/>
              <a:gd name="T33" fmla="*/ 14684 h 56"/>
              <a:gd name="T34" fmla="*/ 35750 w 129"/>
              <a:gd name="T35" fmla="*/ 18880 h 56"/>
              <a:gd name="T36" fmla="*/ 40057 w 129"/>
              <a:gd name="T37" fmla="*/ 22026 h 56"/>
              <a:gd name="T38" fmla="*/ 44364 w 129"/>
              <a:gd name="T39" fmla="*/ 26222 h 56"/>
              <a:gd name="T40" fmla="*/ 48671 w 129"/>
              <a:gd name="T41" fmla="*/ 30417 h 56"/>
              <a:gd name="T42" fmla="*/ 50394 w 129"/>
              <a:gd name="T43" fmla="*/ 33564 h 56"/>
              <a:gd name="T44" fmla="*/ 52117 w 129"/>
              <a:gd name="T45" fmla="*/ 36711 h 56"/>
              <a:gd name="T46" fmla="*/ 54271 w 129"/>
              <a:gd name="T47" fmla="*/ 39857 h 56"/>
              <a:gd name="T48" fmla="*/ 55563 w 129"/>
              <a:gd name="T49" fmla="*/ 46151 h 56"/>
              <a:gd name="T50" fmla="*/ 51256 w 129"/>
              <a:gd name="T51" fmla="*/ 50346 h 56"/>
              <a:gd name="T52" fmla="*/ 46949 w 129"/>
              <a:gd name="T53" fmla="*/ 53493 h 56"/>
              <a:gd name="T54" fmla="*/ 42641 w 129"/>
              <a:gd name="T55" fmla="*/ 55590 h 56"/>
              <a:gd name="T56" fmla="*/ 38765 w 129"/>
              <a:gd name="T57" fmla="*/ 56639 h 56"/>
              <a:gd name="T58" fmla="*/ 30150 w 129"/>
              <a:gd name="T59" fmla="*/ 58737 h 56"/>
              <a:gd name="T60" fmla="*/ 21105 w 129"/>
              <a:gd name="T61" fmla="*/ 58737 h 56"/>
              <a:gd name="T62" fmla="*/ 17229 w 129"/>
              <a:gd name="T63" fmla="*/ 57688 h 56"/>
              <a:gd name="T64" fmla="*/ 13352 w 129"/>
              <a:gd name="T65" fmla="*/ 56639 h 56"/>
              <a:gd name="T66" fmla="*/ 9907 w 129"/>
              <a:gd name="T67" fmla="*/ 54542 h 56"/>
              <a:gd name="T68" fmla="*/ 6892 w 129"/>
              <a:gd name="T69" fmla="*/ 52444 h 56"/>
              <a:gd name="T70" fmla="*/ 2584 w 129"/>
              <a:gd name="T71" fmla="*/ 48248 h 56"/>
              <a:gd name="T72" fmla="*/ 1292 w 129"/>
              <a:gd name="T73" fmla="*/ 46151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59" name="Freeform 510">
            <a:extLst>
              <a:ext uri="{FF2B5EF4-FFF2-40B4-BE49-F238E27FC236}">
                <a16:creationId xmlns:a16="http://schemas.microsoft.com/office/drawing/2014/main" id="{5C8A75B2-6BAA-4E19-AEAB-A9A85C012B8E}"/>
              </a:ext>
            </a:extLst>
          </p:cNvPr>
          <p:cNvSpPr>
            <a:spLocks/>
          </p:cNvSpPr>
          <p:nvPr>
            <p:custDataLst>
              <p:tags r:id="rId347"/>
            </p:custDataLst>
          </p:nvPr>
        </p:nvSpPr>
        <p:spPr bwMode="auto">
          <a:xfrm>
            <a:off x="22076579" y="4287464"/>
            <a:ext cx="30316" cy="121262"/>
          </a:xfrm>
          <a:custGeom>
            <a:avLst/>
            <a:gdLst>
              <a:gd name="T0" fmla="*/ 7318 w 41"/>
              <a:gd name="T1" fmla="*/ 57150 h 42"/>
              <a:gd name="T2" fmla="*/ 0 w 41"/>
              <a:gd name="T3" fmla="*/ 40821 h 42"/>
              <a:gd name="T4" fmla="*/ 0 w 41"/>
              <a:gd name="T5" fmla="*/ 8164 h 42"/>
              <a:gd name="T6" fmla="*/ 2439 w 41"/>
              <a:gd name="T7" fmla="*/ 6804 h 42"/>
              <a:gd name="T8" fmla="*/ 4879 w 41"/>
              <a:gd name="T9" fmla="*/ 4082 h 42"/>
              <a:gd name="T10" fmla="*/ 8364 w 41"/>
              <a:gd name="T11" fmla="*/ 1361 h 42"/>
              <a:gd name="T12" fmla="*/ 11849 w 41"/>
              <a:gd name="T13" fmla="*/ 0 h 42"/>
              <a:gd name="T14" fmla="*/ 11849 w 41"/>
              <a:gd name="T15" fmla="*/ 24493 h 42"/>
              <a:gd name="T16" fmla="*/ 14288 w 41"/>
              <a:gd name="T17" fmla="*/ 24493 h 42"/>
              <a:gd name="T18" fmla="*/ 7318 w 41"/>
              <a:gd name="T19" fmla="*/ 5715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0" name="Freeform 511">
            <a:extLst>
              <a:ext uri="{FF2B5EF4-FFF2-40B4-BE49-F238E27FC236}">
                <a16:creationId xmlns:a16="http://schemas.microsoft.com/office/drawing/2014/main" id="{258A31D1-67BD-446B-A880-DD19B2878AB0}"/>
              </a:ext>
            </a:extLst>
          </p:cNvPr>
          <p:cNvSpPr>
            <a:spLocks/>
          </p:cNvSpPr>
          <p:nvPr>
            <p:custDataLst>
              <p:tags r:id="rId348"/>
            </p:custDataLst>
          </p:nvPr>
        </p:nvSpPr>
        <p:spPr bwMode="auto">
          <a:xfrm>
            <a:off x="22393207" y="4526617"/>
            <a:ext cx="90947" cy="127998"/>
          </a:xfrm>
          <a:custGeom>
            <a:avLst/>
            <a:gdLst>
              <a:gd name="T0" fmla="*/ 27654 w 93"/>
              <a:gd name="T1" fmla="*/ 13921 h 39"/>
              <a:gd name="T2" fmla="*/ 30880 w 93"/>
              <a:gd name="T3" fmla="*/ 27842 h 39"/>
              <a:gd name="T4" fmla="*/ 35489 w 93"/>
              <a:gd name="T5" fmla="*/ 43310 h 39"/>
              <a:gd name="T6" fmla="*/ 37332 w 93"/>
              <a:gd name="T7" fmla="*/ 51044 h 39"/>
              <a:gd name="T8" fmla="*/ 39637 w 93"/>
              <a:gd name="T9" fmla="*/ 55685 h 39"/>
              <a:gd name="T10" fmla="*/ 41480 w 93"/>
              <a:gd name="T11" fmla="*/ 58778 h 39"/>
              <a:gd name="T12" fmla="*/ 42863 w 93"/>
              <a:gd name="T13" fmla="*/ 60325 h 39"/>
              <a:gd name="T14" fmla="*/ 27654 w 93"/>
              <a:gd name="T15" fmla="*/ 60325 h 39"/>
              <a:gd name="T16" fmla="*/ 23045 w 93"/>
              <a:gd name="T17" fmla="*/ 55685 h 39"/>
              <a:gd name="T18" fmla="*/ 19818 w 93"/>
              <a:gd name="T19" fmla="*/ 49497 h 39"/>
              <a:gd name="T20" fmla="*/ 16592 w 93"/>
              <a:gd name="T21" fmla="*/ 43310 h 39"/>
              <a:gd name="T22" fmla="*/ 13827 w 93"/>
              <a:gd name="T23" fmla="*/ 35576 h 39"/>
              <a:gd name="T24" fmla="*/ 11061 w 93"/>
              <a:gd name="T25" fmla="*/ 27842 h 39"/>
              <a:gd name="T26" fmla="*/ 7374 w 93"/>
              <a:gd name="T27" fmla="*/ 20108 h 39"/>
              <a:gd name="T28" fmla="*/ 4148 w 93"/>
              <a:gd name="T29" fmla="*/ 10828 h 39"/>
              <a:gd name="T30" fmla="*/ 0 w 93"/>
              <a:gd name="T31" fmla="*/ 4640 h 39"/>
              <a:gd name="T32" fmla="*/ 5070 w 93"/>
              <a:gd name="T33" fmla="*/ 1547 h 39"/>
              <a:gd name="T34" fmla="*/ 9218 w 93"/>
              <a:gd name="T35" fmla="*/ 0 h 39"/>
              <a:gd name="T36" fmla="*/ 11983 w 93"/>
              <a:gd name="T37" fmla="*/ 0 h 39"/>
              <a:gd name="T38" fmla="*/ 15209 w 93"/>
              <a:gd name="T39" fmla="*/ 1547 h 39"/>
              <a:gd name="T40" fmla="*/ 20279 w 93"/>
              <a:gd name="T41" fmla="*/ 6187 h 39"/>
              <a:gd name="T42" fmla="*/ 27654 w 93"/>
              <a:gd name="T43" fmla="*/ 1392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1" name="Freeform 512">
            <a:extLst>
              <a:ext uri="{FF2B5EF4-FFF2-40B4-BE49-F238E27FC236}">
                <a16:creationId xmlns:a16="http://schemas.microsoft.com/office/drawing/2014/main" id="{24376B53-D27E-4F63-BDEB-203F4A354059}"/>
              </a:ext>
            </a:extLst>
          </p:cNvPr>
          <p:cNvSpPr>
            <a:spLocks/>
          </p:cNvSpPr>
          <p:nvPr>
            <p:custDataLst>
              <p:tags r:id="rId349"/>
            </p:custDataLst>
          </p:nvPr>
        </p:nvSpPr>
        <p:spPr bwMode="auto">
          <a:xfrm>
            <a:off x="22500995" y="4560301"/>
            <a:ext cx="40421" cy="124631"/>
          </a:xfrm>
          <a:custGeom>
            <a:avLst/>
            <a:gdLst>
              <a:gd name="T0" fmla="*/ 19050 w 39"/>
              <a:gd name="T1" fmla="*/ 58738 h 19"/>
              <a:gd name="T2" fmla="*/ 6350 w 39"/>
              <a:gd name="T3" fmla="*/ 58738 h 19"/>
              <a:gd name="T4" fmla="*/ 3908 w 39"/>
              <a:gd name="T5" fmla="*/ 58738 h 19"/>
              <a:gd name="T6" fmla="*/ 2442 w 39"/>
              <a:gd name="T7" fmla="*/ 52555 h 19"/>
              <a:gd name="T8" fmla="*/ 1465 w 39"/>
              <a:gd name="T9" fmla="*/ 43281 h 19"/>
              <a:gd name="T10" fmla="*/ 977 w 39"/>
              <a:gd name="T11" fmla="*/ 34006 h 19"/>
              <a:gd name="T12" fmla="*/ 0 w 39"/>
              <a:gd name="T13" fmla="*/ 15457 h 19"/>
              <a:gd name="T14" fmla="*/ 0 w 39"/>
              <a:gd name="T15" fmla="*/ 0 h 19"/>
              <a:gd name="T16" fmla="*/ 6350 w 39"/>
              <a:gd name="T17" fmla="*/ 12366 h 19"/>
              <a:gd name="T18" fmla="*/ 10746 w 39"/>
              <a:gd name="T19" fmla="*/ 27823 h 19"/>
              <a:gd name="T20" fmla="*/ 14654 w 39"/>
              <a:gd name="T21" fmla="*/ 43281 h 19"/>
              <a:gd name="T22" fmla="*/ 19050 w 39"/>
              <a:gd name="T23" fmla="*/ 58738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2" name="Freeform 513">
            <a:extLst>
              <a:ext uri="{FF2B5EF4-FFF2-40B4-BE49-F238E27FC236}">
                <a16:creationId xmlns:a16="http://schemas.microsoft.com/office/drawing/2014/main" id="{DF3981FA-F231-4C11-ADF3-3F6B6A0A0734}"/>
              </a:ext>
            </a:extLst>
          </p:cNvPr>
          <p:cNvSpPr>
            <a:spLocks/>
          </p:cNvSpPr>
          <p:nvPr>
            <p:custDataLst>
              <p:tags r:id="rId350"/>
            </p:custDataLst>
          </p:nvPr>
        </p:nvSpPr>
        <p:spPr bwMode="auto">
          <a:xfrm>
            <a:off x="22214684" y="4829771"/>
            <a:ext cx="30314" cy="121262"/>
          </a:xfrm>
          <a:custGeom>
            <a:avLst/>
            <a:gdLst>
              <a:gd name="T0" fmla="*/ 0 w 26"/>
              <a:gd name="T1" fmla="*/ 57150 h 36"/>
              <a:gd name="T2" fmla="*/ 1649 w 26"/>
              <a:gd name="T3" fmla="*/ 49213 h 36"/>
              <a:gd name="T4" fmla="*/ 5495 w 26"/>
              <a:gd name="T5" fmla="*/ 31750 h 36"/>
              <a:gd name="T6" fmla="*/ 9891 w 26"/>
              <a:gd name="T7" fmla="*/ 12700 h 36"/>
              <a:gd name="T8" fmla="*/ 14287 w 26"/>
              <a:gd name="T9" fmla="*/ 0 h 36"/>
              <a:gd name="T10" fmla="*/ 14287 w 26"/>
              <a:gd name="T11" fmla="*/ 14288 h 36"/>
              <a:gd name="T12" fmla="*/ 14287 w 26"/>
              <a:gd name="T13" fmla="*/ 28575 h 36"/>
              <a:gd name="T14" fmla="*/ 13738 w 26"/>
              <a:gd name="T15" fmla="*/ 34925 h 36"/>
              <a:gd name="T16" fmla="*/ 13188 w 26"/>
              <a:gd name="T17" fmla="*/ 41275 h 36"/>
              <a:gd name="T18" fmla="*/ 11540 w 26"/>
              <a:gd name="T19" fmla="*/ 46038 h 36"/>
              <a:gd name="T20" fmla="*/ 9342 w 26"/>
              <a:gd name="T21" fmla="*/ 50800 h 36"/>
              <a:gd name="T22" fmla="*/ 7693 w 26"/>
              <a:gd name="T23" fmla="*/ 53975 h 36"/>
              <a:gd name="T24" fmla="*/ 5495 w 26"/>
              <a:gd name="T25" fmla="*/ 55563 h 36"/>
              <a:gd name="T26" fmla="*/ 2198 w 26"/>
              <a:gd name="T27" fmla="*/ 57150 h 36"/>
              <a:gd name="T28" fmla="*/ 0 w 26"/>
              <a:gd name="T29" fmla="*/ 5715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3" name="Freeform 514">
            <a:extLst>
              <a:ext uri="{FF2B5EF4-FFF2-40B4-BE49-F238E27FC236}">
                <a16:creationId xmlns:a16="http://schemas.microsoft.com/office/drawing/2014/main" id="{F179BB5C-07E3-42A2-880F-5A9E8488A870}"/>
              </a:ext>
            </a:extLst>
          </p:cNvPr>
          <p:cNvSpPr>
            <a:spLocks/>
          </p:cNvSpPr>
          <p:nvPr>
            <p:custDataLst>
              <p:tags r:id="rId351"/>
            </p:custDataLst>
          </p:nvPr>
        </p:nvSpPr>
        <p:spPr bwMode="auto">
          <a:xfrm>
            <a:off x="22238261" y="4890402"/>
            <a:ext cx="6737" cy="127998"/>
          </a:xfrm>
          <a:custGeom>
            <a:avLst/>
            <a:gdLst>
              <a:gd name="T0" fmla="*/ 0 w 6"/>
              <a:gd name="T1" fmla="*/ 60325 h 37"/>
              <a:gd name="T2" fmla="*/ 0 w 6"/>
              <a:gd name="T3" fmla="*/ 0 h 37"/>
              <a:gd name="T4" fmla="*/ 3175 w 6"/>
              <a:gd name="T5" fmla="*/ 0 h 37"/>
              <a:gd name="T6" fmla="*/ 3175 w 6"/>
              <a:gd name="T7" fmla="*/ 50543 h 37"/>
              <a:gd name="T8" fmla="*/ 0 w 6"/>
              <a:gd name="T9" fmla="*/ 60325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4" name="Freeform 515">
            <a:extLst>
              <a:ext uri="{FF2B5EF4-FFF2-40B4-BE49-F238E27FC236}">
                <a16:creationId xmlns:a16="http://schemas.microsoft.com/office/drawing/2014/main" id="{659DBFDA-902B-4E22-850F-EC47E48FAEFF}"/>
              </a:ext>
            </a:extLst>
          </p:cNvPr>
          <p:cNvSpPr>
            <a:spLocks/>
          </p:cNvSpPr>
          <p:nvPr>
            <p:custDataLst>
              <p:tags r:id="rId352"/>
            </p:custDataLst>
          </p:nvPr>
        </p:nvSpPr>
        <p:spPr bwMode="auto">
          <a:xfrm>
            <a:off x="22211314" y="5065557"/>
            <a:ext cx="20210" cy="117894"/>
          </a:xfrm>
          <a:custGeom>
            <a:avLst/>
            <a:gdLst>
              <a:gd name="T0" fmla="*/ 0 w 20"/>
              <a:gd name="T1" fmla="*/ 40057 h 43"/>
              <a:gd name="T2" fmla="*/ 0 w 20"/>
              <a:gd name="T3" fmla="*/ 32304 h 43"/>
              <a:gd name="T4" fmla="*/ 0 w 20"/>
              <a:gd name="T5" fmla="*/ 23259 h 43"/>
              <a:gd name="T6" fmla="*/ 953 w 20"/>
              <a:gd name="T7" fmla="*/ 11629 h 43"/>
              <a:gd name="T8" fmla="*/ 3334 w 20"/>
              <a:gd name="T9" fmla="*/ 0 h 43"/>
              <a:gd name="T10" fmla="*/ 5239 w 20"/>
              <a:gd name="T11" fmla="*/ 9045 h 43"/>
              <a:gd name="T12" fmla="*/ 7620 w 20"/>
              <a:gd name="T13" fmla="*/ 15506 h 43"/>
              <a:gd name="T14" fmla="*/ 8096 w 20"/>
              <a:gd name="T15" fmla="*/ 18090 h 43"/>
              <a:gd name="T16" fmla="*/ 9049 w 20"/>
              <a:gd name="T17" fmla="*/ 23259 h 43"/>
              <a:gd name="T18" fmla="*/ 9049 w 20"/>
              <a:gd name="T19" fmla="*/ 27135 h 43"/>
              <a:gd name="T20" fmla="*/ 9525 w 20"/>
              <a:gd name="T21" fmla="*/ 32304 h 43"/>
              <a:gd name="T22" fmla="*/ 9049 w 20"/>
              <a:gd name="T23" fmla="*/ 34888 h 43"/>
              <a:gd name="T24" fmla="*/ 8573 w 20"/>
              <a:gd name="T25" fmla="*/ 38765 h 43"/>
              <a:gd name="T26" fmla="*/ 7620 w 20"/>
              <a:gd name="T27" fmla="*/ 42641 h 43"/>
              <a:gd name="T28" fmla="*/ 5715 w 20"/>
              <a:gd name="T29" fmla="*/ 46518 h 43"/>
              <a:gd name="T30" fmla="*/ 4286 w 20"/>
              <a:gd name="T31" fmla="*/ 50394 h 43"/>
              <a:gd name="T32" fmla="*/ 2858 w 20"/>
              <a:gd name="T33" fmla="*/ 52979 h 43"/>
              <a:gd name="T34" fmla="*/ 953 w 20"/>
              <a:gd name="T35" fmla="*/ 54271 h 43"/>
              <a:gd name="T36" fmla="*/ 0 w 20"/>
              <a:gd name="T37" fmla="*/ 55563 h 43"/>
              <a:gd name="T38" fmla="*/ 0 w 20"/>
              <a:gd name="T39" fmla="*/ 4005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5" name="Freeform 516">
            <a:extLst>
              <a:ext uri="{FF2B5EF4-FFF2-40B4-BE49-F238E27FC236}">
                <a16:creationId xmlns:a16="http://schemas.microsoft.com/office/drawing/2014/main" id="{6C879025-71CE-4FB9-AB6C-F59AEE2E13EF}"/>
              </a:ext>
            </a:extLst>
          </p:cNvPr>
          <p:cNvSpPr>
            <a:spLocks/>
          </p:cNvSpPr>
          <p:nvPr>
            <p:custDataLst>
              <p:tags r:id="rId353"/>
            </p:custDataLst>
          </p:nvPr>
        </p:nvSpPr>
        <p:spPr bwMode="auto">
          <a:xfrm>
            <a:off x="22164157" y="5139662"/>
            <a:ext cx="0" cy="124631"/>
          </a:xfrm>
          <a:custGeom>
            <a:avLst/>
            <a:gdLst>
              <a:gd name="T0" fmla="*/ 58738 h 30"/>
              <a:gd name="T1" fmla="*/ 48948 h 30"/>
              <a:gd name="T2" fmla="*/ 35243 h 30"/>
              <a:gd name="T3" fmla="*/ 17621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6" name="Freeform 517">
            <a:extLst>
              <a:ext uri="{FF2B5EF4-FFF2-40B4-BE49-F238E27FC236}">
                <a16:creationId xmlns:a16="http://schemas.microsoft.com/office/drawing/2014/main" id="{DC4BB918-4C96-491B-9097-37C0025E5F0B}"/>
              </a:ext>
            </a:extLst>
          </p:cNvPr>
          <p:cNvSpPr>
            <a:spLocks/>
          </p:cNvSpPr>
          <p:nvPr>
            <p:custDataLst>
              <p:tags r:id="rId354"/>
            </p:custDataLst>
          </p:nvPr>
        </p:nvSpPr>
        <p:spPr bwMode="auto">
          <a:xfrm>
            <a:off x="22164157" y="5139662"/>
            <a:ext cx="16843" cy="124631"/>
          </a:xfrm>
          <a:custGeom>
            <a:avLst/>
            <a:gdLst>
              <a:gd name="T0" fmla="*/ 0 w 20"/>
              <a:gd name="T1" fmla="*/ 0 h 24"/>
              <a:gd name="T2" fmla="*/ 7938 w 20"/>
              <a:gd name="T3" fmla="*/ 0 h 24"/>
              <a:gd name="T4" fmla="*/ 0 w 20"/>
              <a:gd name="T5" fmla="*/ 58738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7" name="Freeform 518">
            <a:extLst>
              <a:ext uri="{FF2B5EF4-FFF2-40B4-BE49-F238E27FC236}">
                <a16:creationId xmlns:a16="http://schemas.microsoft.com/office/drawing/2014/main" id="{605ECC10-F94F-4BEE-A4D2-6889249C7DFA}"/>
              </a:ext>
            </a:extLst>
          </p:cNvPr>
          <p:cNvSpPr>
            <a:spLocks/>
          </p:cNvSpPr>
          <p:nvPr>
            <p:custDataLst>
              <p:tags r:id="rId355"/>
            </p:custDataLst>
          </p:nvPr>
        </p:nvSpPr>
        <p:spPr bwMode="auto">
          <a:xfrm>
            <a:off x="21642060" y="4263884"/>
            <a:ext cx="37051" cy="127998"/>
          </a:xfrm>
          <a:custGeom>
            <a:avLst/>
            <a:gdLst>
              <a:gd name="T0" fmla="*/ 0 w 46"/>
              <a:gd name="T1" fmla="*/ 0 h 19"/>
              <a:gd name="T2" fmla="*/ 3416 w 46"/>
              <a:gd name="T3" fmla="*/ 9525 h 19"/>
              <a:gd name="T4" fmla="*/ 5315 w 46"/>
              <a:gd name="T5" fmla="*/ 15875 h 19"/>
              <a:gd name="T6" fmla="*/ 7213 w 46"/>
              <a:gd name="T7" fmla="*/ 25400 h 19"/>
              <a:gd name="T8" fmla="*/ 8731 w 46"/>
              <a:gd name="T9" fmla="*/ 31750 h 19"/>
              <a:gd name="T10" fmla="*/ 9870 w 46"/>
              <a:gd name="T11" fmla="*/ 38100 h 19"/>
              <a:gd name="T12" fmla="*/ 12147 w 46"/>
              <a:gd name="T13" fmla="*/ 44450 h 19"/>
              <a:gd name="T14" fmla="*/ 14046 w 46"/>
              <a:gd name="T15" fmla="*/ 53975 h 19"/>
              <a:gd name="T16" fmla="*/ 17462 w 46"/>
              <a:gd name="T17" fmla="*/ 60325 h 19"/>
              <a:gd name="T18" fmla="*/ 12527 w 46"/>
              <a:gd name="T19" fmla="*/ 60325 h 19"/>
              <a:gd name="T20" fmla="*/ 9111 w 46"/>
              <a:gd name="T21" fmla="*/ 60325 h 19"/>
              <a:gd name="T22" fmla="*/ 6833 w 46"/>
              <a:gd name="T23" fmla="*/ 57150 h 19"/>
              <a:gd name="T24" fmla="*/ 4935 w 46"/>
              <a:gd name="T25" fmla="*/ 53975 h 19"/>
              <a:gd name="T26" fmla="*/ 3796 w 46"/>
              <a:gd name="T27" fmla="*/ 44450 h 19"/>
              <a:gd name="T28" fmla="*/ 2657 w 46"/>
              <a:gd name="T29" fmla="*/ 34925 h 19"/>
              <a:gd name="T30" fmla="*/ 1518 w 46"/>
              <a:gd name="T31" fmla="*/ 2222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8" name="Freeform 519">
            <a:extLst>
              <a:ext uri="{FF2B5EF4-FFF2-40B4-BE49-F238E27FC236}">
                <a16:creationId xmlns:a16="http://schemas.microsoft.com/office/drawing/2014/main" id="{91F316CE-D851-4F85-8DAA-732A41854321}"/>
              </a:ext>
            </a:extLst>
          </p:cNvPr>
          <p:cNvSpPr>
            <a:spLocks/>
          </p:cNvSpPr>
          <p:nvPr>
            <p:custDataLst>
              <p:tags r:id="rId356"/>
            </p:custDataLst>
          </p:nvPr>
        </p:nvSpPr>
        <p:spPr bwMode="auto">
          <a:xfrm>
            <a:off x="15946136" y="4560301"/>
            <a:ext cx="101051" cy="124631"/>
          </a:xfrm>
          <a:custGeom>
            <a:avLst/>
            <a:gdLst>
              <a:gd name="T0" fmla="*/ 15716 w 100"/>
              <a:gd name="T1" fmla="*/ 0 h 55"/>
              <a:gd name="T2" fmla="*/ 47625 w 100"/>
              <a:gd name="T3" fmla="*/ 12816 h 55"/>
              <a:gd name="T4" fmla="*/ 47625 w 100"/>
              <a:gd name="T5" fmla="*/ 58738 h 55"/>
              <a:gd name="T6" fmla="*/ 6191 w 100"/>
              <a:gd name="T7" fmla="*/ 58738 h 55"/>
              <a:gd name="T8" fmla="*/ 0 w 100"/>
              <a:gd name="T9" fmla="*/ 45922 h 55"/>
              <a:gd name="T10" fmla="*/ 476 w 100"/>
              <a:gd name="T11" fmla="*/ 40583 h 55"/>
              <a:gd name="T12" fmla="*/ 1905 w 100"/>
              <a:gd name="T13" fmla="*/ 34175 h 55"/>
              <a:gd name="T14" fmla="*/ 4763 w 100"/>
              <a:gd name="T15" fmla="*/ 26699 h 55"/>
              <a:gd name="T16" fmla="*/ 7620 w 100"/>
              <a:gd name="T17" fmla="*/ 19223 h 55"/>
              <a:gd name="T18" fmla="*/ 12859 w 100"/>
              <a:gd name="T19" fmla="*/ 5340 h 55"/>
              <a:gd name="T20" fmla="*/ 15716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69" name="Freeform 520">
            <a:extLst>
              <a:ext uri="{FF2B5EF4-FFF2-40B4-BE49-F238E27FC236}">
                <a16:creationId xmlns:a16="http://schemas.microsoft.com/office/drawing/2014/main" id="{153D0A1B-32DE-45BA-A587-ABFB543E167F}"/>
              </a:ext>
            </a:extLst>
          </p:cNvPr>
          <p:cNvSpPr>
            <a:spLocks/>
          </p:cNvSpPr>
          <p:nvPr>
            <p:custDataLst>
              <p:tags r:id="rId357"/>
            </p:custDataLst>
          </p:nvPr>
        </p:nvSpPr>
        <p:spPr bwMode="auto">
          <a:xfrm>
            <a:off x="16899388" y="3694630"/>
            <a:ext cx="90945" cy="124629"/>
          </a:xfrm>
          <a:custGeom>
            <a:avLst/>
            <a:gdLst>
              <a:gd name="T0" fmla="*/ 22946 w 99"/>
              <a:gd name="T1" fmla="*/ 2303 h 51"/>
              <a:gd name="T2" fmla="*/ 25111 w 99"/>
              <a:gd name="T3" fmla="*/ 1152 h 51"/>
              <a:gd name="T4" fmla="*/ 26843 w 99"/>
              <a:gd name="T5" fmla="*/ 0 h 51"/>
              <a:gd name="T6" fmla="*/ 28142 w 99"/>
              <a:gd name="T7" fmla="*/ 0 h 51"/>
              <a:gd name="T8" fmla="*/ 29874 w 99"/>
              <a:gd name="T9" fmla="*/ 1152 h 51"/>
              <a:gd name="T10" fmla="*/ 32038 w 99"/>
              <a:gd name="T11" fmla="*/ 5759 h 51"/>
              <a:gd name="T12" fmla="*/ 34203 w 99"/>
              <a:gd name="T13" fmla="*/ 12669 h 51"/>
              <a:gd name="T14" fmla="*/ 35935 w 99"/>
              <a:gd name="T15" fmla="*/ 20731 h 51"/>
              <a:gd name="T16" fmla="*/ 37667 w 99"/>
              <a:gd name="T17" fmla="*/ 28793 h 51"/>
              <a:gd name="T18" fmla="*/ 39398 w 99"/>
              <a:gd name="T19" fmla="*/ 32248 h 51"/>
              <a:gd name="T20" fmla="*/ 40264 w 99"/>
              <a:gd name="T21" fmla="*/ 34551 h 51"/>
              <a:gd name="T22" fmla="*/ 41563 w 99"/>
              <a:gd name="T23" fmla="*/ 36855 h 51"/>
              <a:gd name="T24" fmla="*/ 42862 w 99"/>
              <a:gd name="T25" fmla="*/ 39158 h 51"/>
              <a:gd name="T26" fmla="*/ 42862 w 99"/>
              <a:gd name="T27" fmla="*/ 42613 h 51"/>
              <a:gd name="T28" fmla="*/ 41996 w 99"/>
              <a:gd name="T29" fmla="*/ 46068 h 51"/>
              <a:gd name="T30" fmla="*/ 41130 w 99"/>
              <a:gd name="T31" fmla="*/ 49523 h 51"/>
              <a:gd name="T32" fmla="*/ 39398 w 99"/>
              <a:gd name="T33" fmla="*/ 51827 h 51"/>
              <a:gd name="T34" fmla="*/ 37234 w 99"/>
              <a:gd name="T35" fmla="*/ 54130 h 51"/>
              <a:gd name="T36" fmla="*/ 35069 w 99"/>
              <a:gd name="T37" fmla="*/ 55282 h 51"/>
              <a:gd name="T38" fmla="*/ 32038 w 99"/>
              <a:gd name="T39" fmla="*/ 57585 h 51"/>
              <a:gd name="T40" fmla="*/ 29441 w 99"/>
              <a:gd name="T41" fmla="*/ 57585 h 51"/>
              <a:gd name="T42" fmla="*/ 22513 w 99"/>
              <a:gd name="T43" fmla="*/ 58737 h 51"/>
              <a:gd name="T44" fmla="*/ 15586 w 99"/>
              <a:gd name="T45" fmla="*/ 56434 h 51"/>
              <a:gd name="T46" fmla="*/ 11690 w 99"/>
              <a:gd name="T47" fmla="*/ 55282 h 51"/>
              <a:gd name="T48" fmla="*/ 7793 w 99"/>
              <a:gd name="T49" fmla="*/ 51827 h 51"/>
              <a:gd name="T50" fmla="*/ 3897 w 99"/>
              <a:gd name="T51" fmla="*/ 49523 h 51"/>
              <a:gd name="T52" fmla="*/ 433 w 99"/>
              <a:gd name="T53" fmla="*/ 46068 h 51"/>
              <a:gd name="T54" fmla="*/ 0 w 99"/>
              <a:gd name="T55" fmla="*/ 44917 h 51"/>
              <a:gd name="T56" fmla="*/ 433 w 99"/>
              <a:gd name="T57" fmla="*/ 42613 h 51"/>
              <a:gd name="T58" fmla="*/ 1299 w 99"/>
              <a:gd name="T59" fmla="*/ 40310 h 51"/>
              <a:gd name="T60" fmla="*/ 2598 w 99"/>
              <a:gd name="T61" fmla="*/ 38006 h 51"/>
              <a:gd name="T62" fmla="*/ 6061 w 99"/>
              <a:gd name="T63" fmla="*/ 33399 h 51"/>
              <a:gd name="T64" fmla="*/ 10824 w 99"/>
              <a:gd name="T65" fmla="*/ 27641 h 51"/>
              <a:gd name="T66" fmla="*/ 15153 w 99"/>
              <a:gd name="T67" fmla="*/ 21882 h 51"/>
              <a:gd name="T68" fmla="*/ 19483 w 99"/>
              <a:gd name="T69" fmla="*/ 13820 h 51"/>
              <a:gd name="T70" fmla="*/ 20782 w 99"/>
              <a:gd name="T71" fmla="*/ 11517 h 51"/>
              <a:gd name="T72" fmla="*/ 22080 w 99"/>
              <a:gd name="T73" fmla="*/ 8062 h 51"/>
              <a:gd name="T74" fmla="*/ 22513 w 99"/>
              <a:gd name="T75" fmla="*/ 5759 h 51"/>
              <a:gd name="T76" fmla="*/ 22946 w 99"/>
              <a:gd name="T77" fmla="*/ 2303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70" name="Freeform 521">
            <a:extLst>
              <a:ext uri="{FF2B5EF4-FFF2-40B4-BE49-F238E27FC236}">
                <a16:creationId xmlns:a16="http://schemas.microsoft.com/office/drawing/2014/main" id="{80669B71-05BE-42F7-B6AD-C9EBD97D5EC2}"/>
              </a:ext>
            </a:extLst>
          </p:cNvPr>
          <p:cNvSpPr>
            <a:spLocks/>
          </p:cNvSpPr>
          <p:nvPr>
            <p:custDataLst>
              <p:tags r:id="rId358"/>
            </p:custDataLst>
          </p:nvPr>
        </p:nvSpPr>
        <p:spPr bwMode="auto">
          <a:xfrm>
            <a:off x="16973492" y="3297161"/>
            <a:ext cx="485046" cy="346942"/>
          </a:xfrm>
          <a:custGeom>
            <a:avLst/>
            <a:gdLst>
              <a:gd name="T0" fmla="*/ 137160 w 525"/>
              <a:gd name="T1" fmla="*/ 14196 h 311"/>
              <a:gd name="T2" fmla="*/ 148917 w 525"/>
              <a:gd name="T3" fmla="*/ 11041 h 311"/>
              <a:gd name="T4" fmla="*/ 167640 w 525"/>
              <a:gd name="T5" fmla="*/ 10515 h 311"/>
              <a:gd name="T6" fmla="*/ 177655 w 525"/>
              <a:gd name="T7" fmla="*/ 8938 h 311"/>
              <a:gd name="T8" fmla="*/ 185928 w 525"/>
              <a:gd name="T9" fmla="*/ 3680 h 311"/>
              <a:gd name="T10" fmla="*/ 223810 w 525"/>
              <a:gd name="T11" fmla="*/ 3155 h 311"/>
              <a:gd name="T12" fmla="*/ 228600 w 525"/>
              <a:gd name="T13" fmla="*/ 9989 h 311"/>
              <a:gd name="T14" fmla="*/ 203781 w 525"/>
              <a:gd name="T15" fmla="*/ 24711 h 311"/>
              <a:gd name="T16" fmla="*/ 170688 w 525"/>
              <a:gd name="T17" fmla="*/ 38381 h 311"/>
              <a:gd name="T18" fmla="*/ 155013 w 525"/>
              <a:gd name="T19" fmla="*/ 42061 h 311"/>
              <a:gd name="T20" fmla="*/ 139773 w 525"/>
              <a:gd name="T21" fmla="*/ 43638 h 311"/>
              <a:gd name="T22" fmla="*/ 121485 w 525"/>
              <a:gd name="T23" fmla="*/ 53102 h 311"/>
              <a:gd name="T24" fmla="*/ 106245 w 525"/>
              <a:gd name="T25" fmla="*/ 63617 h 311"/>
              <a:gd name="T26" fmla="*/ 94923 w 525"/>
              <a:gd name="T27" fmla="*/ 67823 h 311"/>
              <a:gd name="T28" fmla="*/ 81425 w 525"/>
              <a:gd name="T29" fmla="*/ 64669 h 311"/>
              <a:gd name="T30" fmla="*/ 77506 w 525"/>
              <a:gd name="T31" fmla="*/ 72029 h 311"/>
              <a:gd name="T32" fmla="*/ 76200 w 525"/>
              <a:gd name="T33" fmla="*/ 76235 h 311"/>
              <a:gd name="T34" fmla="*/ 80554 w 525"/>
              <a:gd name="T35" fmla="*/ 77813 h 311"/>
              <a:gd name="T36" fmla="*/ 80119 w 525"/>
              <a:gd name="T37" fmla="*/ 82545 h 311"/>
              <a:gd name="T38" fmla="*/ 76635 w 525"/>
              <a:gd name="T39" fmla="*/ 87802 h 311"/>
              <a:gd name="T40" fmla="*/ 78377 w 525"/>
              <a:gd name="T41" fmla="*/ 94111 h 311"/>
              <a:gd name="T42" fmla="*/ 70539 w 525"/>
              <a:gd name="T43" fmla="*/ 101998 h 311"/>
              <a:gd name="T44" fmla="*/ 62702 w 525"/>
              <a:gd name="T45" fmla="*/ 107255 h 311"/>
              <a:gd name="T46" fmla="*/ 61395 w 525"/>
              <a:gd name="T47" fmla="*/ 111987 h 311"/>
              <a:gd name="T48" fmla="*/ 62702 w 525"/>
              <a:gd name="T49" fmla="*/ 119874 h 311"/>
              <a:gd name="T50" fmla="*/ 70975 w 525"/>
              <a:gd name="T51" fmla="*/ 129863 h 311"/>
              <a:gd name="T52" fmla="*/ 83167 w 525"/>
              <a:gd name="T53" fmla="*/ 140378 h 311"/>
              <a:gd name="T54" fmla="*/ 111470 w 525"/>
              <a:gd name="T55" fmla="*/ 157729 h 311"/>
              <a:gd name="T56" fmla="*/ 105809 w 525"/>
              <a:gd name="T57" fmla="*/ 163512 h 311"/>
              <a:gd name="T58" fmla="*/ 82296 w 525"/>
              <a:gd name="T59" fmla="*/ 162460 h 311"/>
              <a:gd name="T60" fmla="*/ 63137 w 525"/>
              <a:gd name="T61" fmla="*/ 161935 h 311"/>
              <a:gd name="T62" fmla="*/ 56170 w 525"/>
              <a:gd name="T63" fmla="*/ 159832 h 311"/>
              <a:gd name="T64" fmla="*/ 53558 w 525"/>
              <a:gd name="T65" fmla="*/ 156677 h 311"/>
              <a:gd name="T66" fmla="*/ 52251 w 525"/>
              <a:gd name="T67" fmla="*/ 148265 h 311"/>
              <a:gd name="T68" fmla="*/ 50510 w 525"/>
              <a:gd name="T69" fmla="*/ 146162 h 311"/>
              <a:gd name="T70" fmla="*/ 41366 w 525"/>
              <a:gd name="T71" fmla="*/ 145636 h 311"/>
              <a:gd name="T72" fmla="*/ 34834 w 525"/>
              <a:gd name="T73" fmla="*/ 155626 h 311"/>
              <a:gd name="T74" fmla="*/ 19159 w 525"/>
              <a:gd name="T75" fmla="*/ 148265 h 311"/>
              <a:gd name="T76" fmla="*/ 0 w 525"/>
              <a:gd name="T77" fmla="*/ 129337 h 311"/>
              <a:gd name="T78" fmla="*/ 7838 w 525"/>
              <a:gd name="T79" fmla="*/ 125657 h 311"/>
              <a:gd name="T80" fmla="*/ 14805 w 525"/>
              <a:gd name="T81" fmla="*/ 116719 h 311"/>
              <a:gd name="T82" fmla="*/ 12192 w 525"/>
              <a:gd name="T83" fmla="*/ 111987 h 311"/>
              <a:gd name="T84" fmla="*/ 14805 w 525"/>
              <a:gd name="T85" fmla="*/ 105152 h 311"/>
              <a:gd name="T86" fmla="*/ 17417 w 525"/>
              <a:gd name="T87" fmla="*/ 98843 h 311"/>
              <a:gd name="T88" fmla="*/ 14805 w 525"/>
              <a:gd name="T89" fmla="*/ 94111 h 311"/>
              <a:gd name="T90" fmla="*/ 58347 w 525"/>
              <a:gd name="T91" fmla="*/ 94111 h 311"/>
              <a:gd name="T92" fmla="*/ 57041 w 525"/>
              <a:gd name="T93" fmla="*/ 93060 h 311"/>
              <a:gd name="T94" fmla="*/ 39189 w 525"/>
              <a:gd name="T95" fmla="*/ 87277 h 311"/>
              <a:gd name="T96" fmla="*/ 23513 w 525"/>
              <a:gd name="T97" fmla="*/ 77813 h 311"/>
              <a:gd name="T98" fmla="*/ 36576 w 525"/>
              <a:gd name="T99" fmla="*/ 70452 h 311"/>
              <a:gd name="T100" fmla="*/ 52251 w 525"/>
              <a:gd name="T101" fmla="*/ 58360 h 311"/>
              <a:gd name="T102" fmla="*/ 48333 w 525"/>
              <a:gd name="T103" fmla="*/ 54153 h 311"/>
              <a:gd name="T104" fmla="*/ 43543 w 525"/>
              <a:gd name="T105" fmla="*/ 42061 h 311"/>
              <a:gd name="T106" fmla="*/ 55299 w 525"/>
              <a:gd name="T107" fmla="*/ 39958 h 311"/>
              <a:gd name="T108" fmla="*/ 80119 w 525"/>
              <a:gd name="T109" fmla="*/ 30494 h 311"/>
              <a:gd name="T110" fmla="*/ 110599 w 525"/>
              <a:gd name="T111" fmla="*/ 18402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71" name="Freeform 522">
            <a:extLst>
              <a:ext uri="{FF2B5EF4-FFF2-40B4-BE49-F238E27FC236}">
                <a16:creationId xmlns:a16="http://schemas.microsoft.com/office/drawing/2014/main" id="{9EA589E8-A17D-4385-B5CB-0A8177BD11B3}"/>
              </a:ext>
            </a:extLst>
          </p:cNvPr>
          <p:cNvSpPr>
            <a:spLocks/>
          </p:cNvSpPr>
          <p:nvPr>
            <p:custDataLst>
              <p:tags r:id="rId359"/>
            </p:custDataLst>
          </p:nvPr>
        </p:nvSpPr>
        <p:spPr bwMode="auto">
          <a:xfrm>
            <a:off x="16532234" y="3957363"/>
            <a:ext cx="67368" cy="117892"/>
          </a:xfrm>
          <a:custGeom>
            <a:avLst/>
            <a:gdLst>
              <a:gd name="T0" fmla="*/ 18487 w 79"/>
              <a:gd name="T1" fmla="*/ 0 h 38"/>
              <a:gd name="T2" fmla="*/ 21703 w 79"/>
              <a:gd name="T3" fmla="*/ 1462 h 38"/>
              <a:gd name="T4" fmla="*/ 24918 w 79"/>
              <a:gd name="T5" fmla="*/ 4386 h 38"/>
              <a:gd name="T6" fmla="*/ 27329 w 79"/>
              <a:gd name="T7" fmla="*/ 10235 h 38"/>
              <a:gd name="T8" fmla="*/ 28937 w 79"/>
              <a:gd name="T9" fmla="*/ 17546 h 38"/>
              <a:gd name="T10" fmla="*/ 30142 w 79"/>
              <a:gd name="T11" fmla="*/ 24857 h 38"/>
              <a:gd name="T12" fmla="*/ 30946 w 79"/>
              <a:gd name="T13" fmla="*/ 32167 h 38"/>
              <a:gd name="T14" fmla="*/ 31750 w 79"/>
              <a:gd name="T15" fmla="*/ 39478 h 38"/>
              <a:gd name="T16" fmla="*/ 31750 w 79"/>
              <a:gd name="T17" fmla="*/ 46789 h 38"/>
              <a:gd name="T18" fmla="*/ 30946 w 79"/>
              <a:gd name="T19" fmla="*/ 49713 h 38"/>
              <a:gd name="T20" fmla="*/ 30142 w 79"/>
              <a:gd name="T21" fmla="*/ 51176 h 38"/>
              <a:gd name="T22" fmla="*/ 28937 w 79"/>
              <a:gd name="T23" fmla="*/ 52638 h 38"/>
              <a:gd name="T24" fmla="*/ 27329 w 79"/>
              <a:gd name="T25" fmla="*/ 54100 h 38"/>
              <a:gd name="T26" fmla="*/ 22908 w 79"/>
              <a:gd name="T27" fmla="*/ 55562 h 38"/>
              <a:gd name="T28" fmla="*/ 18487 w 79"/>
              <a:gd name="T29" fmla="*/ 55562 h 38"/>
              <a:gd name="T30" fmla="*/ 15272 w 79"/>
              <a:gd name="T31" fmla="*/ 54100 h 38"/>
              <a:gd name="T32" fmla="*/ 12057 w 79"/>
              <a:gd name="T33" fmla="*/ 52638 h 38"/>
              <a:gd name="T34" fmla="*/ 8440 w 79"/>
              <a:gd name="T35" fmla="*/ 51176 h 38"/>
              <a:gd name="T36" fmla="*/ 6028 w 79"/>
              <a:gd name="T37" fmla="*/ 46789 h 38"/>
              <a:gd name="T38" fmla="*/ 3215 w 79"/>
              <a:gd name="T39" fmla="*/ 42403 h 38"/>
              <a:gd name="T40" fmla="*/ 1608 w 79"/>
              <a:gd name="T41" fmla="*/ 36554 h 38"/>
              <a:gd name="T42" fmla="*/ 804 w 79"/>
              <a:gd name="T43" fmla="*/ 32167 h 38"/>
              <a:gd name="T44" fmla="*/ 402 w 79"/>
              <a:gd name="T45" fmla="*/ 29243 h 38"/>
              <a:gd name="T46" fmla="*/ 0 w 79"/>
              <a:gd name="T47" fmla="*/ 24857 h 38"/>
              <a:gd name="T48" fmla="*/ 0 w 79"/>
              <a:gd name="T49" fmla="*/ 19008 h 38"/>
              <a:gd name="T50" fmla="*/ 402 w 79"/>
              <a:gd name="T51" fmla="*/ 16084 h 38"/>
              <a:gd name="T52" fmla="*/ 1608 w 79"/>
              <a:gd name="T53" fmla="*/ 13159 h 38"/>
              <a:gd name="T54" fmla="*/ 4019 w 79"/>
              <a:gd name="T55" fmla="*/ 8773 h 38"/>
              <a:gd name="T56" fmla="*/ 6832 w 79"/>
              <a:gd name="T57" fmla="*/ 5849 h 38"/>
              <a:gd name="T58" fmla="*/ 12861 w 79"/>
              <a:gd name="T59" fmla="*/ 1462 h 38"/>
              <a:gd name="T60" fmla="*/ 18487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72" name="Freeform 523">
            <a:extLst>
              <a:ext uri="{FF2B5EF4-FFF2-40B4-BE49-F238E27FC236}">
                <a16:creationId xmlns:a16="http://schemas.microsoft.com/office/drawing/2014/main" id="{3BC1BC2A-A23C-4958-B614-916B0FEFD768}"/>
              </a:ext>
            </a:extLst>
          </p:cNvPr>
          <p:cNvSpPr>
            <a:spLocks/>
          </p:cNvSpPr>
          <p:nvPr>
            <p:custDataLst>
              <p:tags r:id="rId360"/>
            </p:custDataLst>
          </p:nvPr>
        </p:nvSpPr>
        <p:spPr bwMode="auto">
          <a:xfrm>
            <a:off x="21423115" y="4587248"/>
            <a:ext cx="417679" cy="569256"/>
          </a:xfrm>
          <a:custGeom>
            <a:avLst/>
            <a:gdLst>
              <a:gd name="T0" fmla="*/ 11151 w 459"/>
              <a:gd name="T1" fmla="*/ 23626 h 511"/>
              <a:gd name="T2" fmla="*/ 5146 w 459"/>
              <a:gd name="T3" fmla="*/ 13126 h 511"/>
              <a:gd name="T4" fmla="*/ 0 w 459"/>
              <a:gd name="T5" fmla="*/ 0 h 511"/>
              <a:gd name="T6" fmla="*/ 9435 w 459"/>
              <a:gd name="T7" fmla="*/ 3675 h 511"/>
              <a:gd name="T8" fmla="*/ 14153 w 459"/>
              <a:gd name="T9" fmla="*/ 3150 h 511"/>
              <a:gd name="T10" fmla="*/ 40742 w 459"/>
              <a:gd name="T11" fmla="*/ 35177 h 511"/>
              <a:gd name="T12" fmla="*/ 62615 w 459"/>
              <a:gd name="T13" fmla="*/ 64578 h 511"/>
              <a:gd name="T14" fmla="*/ 92635 w 459"/>
              <a:gd name="T15" fmla="*/ 103955 h 511"/>
              <a:gd name="T16" fmla="*/ 110648 w 459"/>
              <a:gd name="T17" fmla="*/ 124431 h 511"/>
              <a:gd name="T18" fmla="*/ 129947 w 459"/>
              <a:gd name="T19" fmla="*/ 139657 h 511"/>
              <a:gd name="T20" fmla="*/ 159539 w 459"/>
              <a:gd name="T21" fmla="*/ 163283 h 511"/>
              <a:gd name="T22" fmla="*/ 170689 w 459"/>
              <a:gd name="T23" fmla="*/ 176409 h 511"/>
              <a:gd name="T24" fmla="*/ 156536 w 459"/>
              <a:gd name="T25" fmla="*/ 168008 h 511"/>
              <a:gd name="T26" fmla="*/ 138953 w 459"/>
              <a:gd name="T27" fmla="*/ 155408 h 511"/>
              <a:gd name="T28" fmla="*/ 134664 w 459"/>
              <a:gd name="T29" fmla="*/ 156458 h 511"/>
              <a:gd name="T30" fmla="*/ 134235 w 459"/>
              <a:gd name="T31" fmla="*/ 163283 h 511"/>
              <a:gd name="T32" fmla="*/ 135951 w 459"/>
              <a:gd name="T33" fmla="*/ 176934 h 511"/>
              <a:gd name="T34" fmla="*/ 139811 w 459"/>
              <a:gd name="T35" fmla="*/ 187959 h 511"/>
              <a:gd name="T36" fmla="*/ 149246 w 459"/>
              <a:gd name="T37" fmla="*/ 203185 h 511"/>
              <a:gd name="T38" fmla="*/ 168974 w 459"/>
              <a:gd name="T39" fmla="*/ 221036 h 511"/>
              <a:gd name="T40" fmla="*/ 188702 w 459"/>
              <a:gd name="T41" fmla="*/ 240462 h 511"/>
              <a:gd name="T42" fmla="*/ 192132 w 459"/>
              <a:gd name="T43" fmla="*/ 249912 h 511"/>
              <a:gd name="T44" fmla="*/ 183555 w 459"/>
              <a:gd name="T45" fmla="*/ 246237 h 511"/>
              <a:gd name="T46" fmla="*/ 168116 w 459"/>
              <a:gd name="T47" fmla="*/ 242562 h 511"/>
              <a:gd name="T48" fmla="*/ 168545 w 459"/>
              <a:gd name="T49" fmla="*/ 259363 h 511"/>
              <a:gd name="T50" fmla="*/ 170689 w 459"/>
              <a:gd name="T51" fmla="*/ 268288 h 511"/>
              <a:gd name="T52" fmla="*/ 166400 w 459"/>
              <a:gd name="T53" fmla="*/ 258313 h 511"/>
              <a:gd name="T54" fmla="*/ 155679 w 459"/>
              <a:gd name="T55" fmla="*/ 244662 h 511"/>
              <a:gd name="T56" fmla="*/ 147101 w 459"/>
              <a:gd name="T57" fmla="*/ 233636 h 511"/>
              <a:gd name="T58" fmla="*/ 145386 w 459"/>
              <a:gd name="T59" fmla="*/ 226286 h 511"/>
              <a:gd name="T60" fmla="*/ 140668 w 459"/>
              <a:gd name="T61" fmla="*/ 215785 h 511"/>
              <a:gd name="T62" fmla="*/ 132949 w 459"/>
              <a:gd name="T63" fmla="*/ 201610 h 511"/>
              <a:gd name="T64" fmla="*/ 127802 w 459"/>
              <a:gd name="T65" fmla="*/ 192684 h 511"/>
              <a:gd name="T66" fmla="*/ 120083 w 459"/>
              <a:gd name="T67" fmla="*/ 187959 h 511"/>
              <a:gd name="T68" fmla="*/ 113221 w 459"/>
              <a:gd name="T69" fmla="*/ 180084 h 511"/>
              <a:gd name="T70" fmla="*/ 106788 w 459"/>
              <a:gd name="T71" fmla="*/ 164858 h 511"/>
              <a:gd name="T72" fmla="*/ 105072 w 459"/>
              <a:gd name="T73" fmla="*/ 153832 h 511"/>
              <a:gd name="T74" fmla="*/ 100355 w 459"/>
              <a:gd name="T75" fmla="*/ 147532 h 511"/>
              <a:gd name="T76" fmla="*/ 83200 w 459"/>
              <a:gd name="T77" fmla="*/ 128106 h 511"/>
              <a:gd name="T78" fmla="*/ 73336 w 459"/>
              <a:gd name="T79" fmla="*/ 115506 h 511"/>
              <a:gd name="T80" fmla="*/ 69905 w 459"/>
              <a:gd name="T81" fmla="*/ 106580 h 511"/>
              <a:gd name="T82" fmla="*/ 66046 w 459"/>
              <a:gd name="T83" fmla="*/ 98180 h 511"/>
              <a:gd name="T84" fmla="*/ 49320 w 459"/>
              <a:gd name="T85" fmla="*/ 81379 h 511"/>
              <a:gd name="T86" fmla="*/ 30021 w 459"/>
              <a:gd name="T87" fmla="*/ 68253 h 511"/>
              <a:gd name="T88" fmla="*/ 20157 w 459"/>
              <a:gd name="T89" fmla="*/ 57753 h 511"/>
              <a:gd name="T90" fmla="*/ 16297 w 459"/>
              <a:gd name="T91" fmla="*/ 48827 h 511"/>
              <a:gd name="T92" fmla="*/ 14581 w 459"/>
              <a:gd name="T93" fmla="*/ 3937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grpSp>
        <p:nvGrpSpPr>
          <p:cNvPr id="1073" name="Group 524">
            <a:extLst>
              <a:ext uri="{FF2B5EF4-FFF2-40B4-BE49-F238E27FC236}">
                <a16:creationId xmlns:a16="http://schemas.microsoft.com/office/drawing/2014/main" id="{108CEBED-AE71-4A8C-AC39-E5017E9E825E}"/>
              </a:ext>
            </a:extLst>
          </p:cNvPr>
          <p:cNvGrpSpPr>
            <a:grpSpLocks/>
          </p:cNvGrpSpPr>
          <p:nvPr>
            <p:custDataLst>
              <p:tags r:id="rId361"/>
            </p:custDataLst>
          </p:nvPr>
        </p:nvGrpSpPr>
        <p:grpSpPr bwMode="auto">
          <a:xfrm>
            <a:off x="18856413" y="4492934"/>
            <a:ext cx="1424824" cy="815147"/>
            <a:chOff x="4115" y="1551"/>
            <a:chExt cx="504" cy="244"/>
          </a:xfrm>
          <a:solidFill>
            <a:schemeClr val="bg2">
              <a:lumMod val="50000"/>
              <a:alpha val="16000"/>
            </a:schemeClr>
          </a:solidFill>
        </p:grpSpPr>
        <p:sp>
          <p:nvSpPr>
            <p:cNvPr id="1074" name="Freeform 525">
              <a:extLst>
                <a:ext uri="{FF2B5EF4-FFF2-40B4-BE49-F238E27FC236}">
                  <a16:creationId xmlns:a16="http://schemas.microsoft.com/office/drawing/2014/main" id="{2D7FD960-A696-4A60-9C35-DD535468F44E}"/>
                </a:ext>
              </a:extLst>
            </p:cNvPr>
            <p:cNvSpPr>
              <a:spLocks/>
            </p:cNvSpPr>
            <p:nvPr/>
          </p:nvSpPr>
          <p:spPr bwMode="auto">
            <a:xfrm>
              <a:off x="4540" y="1551"/>
              <a:ext cx="79" cy="86"/>
            </a:xfrm>
            <a:custGeom>
              <a:avLst/>
              <a:gdLst>
                <a:gd name="T0" fmla="*/ 4 w 240"/>
                <a:gd name="T1" fmla="*/ 82 h 259"/>
                <a:gd name="T2" fmla="*/ 26 w 240"/>
                <a:gd name="T3" fmla="*/ 86 h 259"/>
                <a:gd name="T4" fmla="*/ 40 w 240"/>
                <a:gd name="T5" fmla="*/ 80 h 259"/>
                <a:gd name="T6" fmla="*/ 44 w 240"/>
                <a:gd name="T7" fmla="*/ 70 h 259"/>
                <a:gd name="T8" fmla="*/ 63 w 240"/>
                <a:gd name="T9" fmla="*/ 53 h 259"/>
                <a:gd name="T10" fmla="*/ 70 w 240"/>
                <a:gd name="T11" fmla="*/ 37 h 259"/>
                <a:gd name="T12" fmla="*/ 79 w 240"/>
                <a:gd name="T13" fmla="*/ 9 h 259"/>
                <a:gd name="T14" fmla="*/ 70 w 240"/>
                <a:gd name="T15" fmla="*/ 0 h 259"/>
                <a:gd name="T16" fmla="*/ 68 w 240"/>
                <a:gd name="T17" fmla="*/ 11 h 259"/>
                <a:gd name="T18" fmla="*/ 66 w 240"/>
                <a:gd name="T19" fmla="*/ 25 h 259"/>
                <a:gd name="T20" fmla="*/ 55 w 240"/>
                <a:gd name="T21" fmla="*/ 35 h 259"/>
                <a:gd name="T22" fmla="*/ 44 w 240"/>
                <a:gd name="T23" fmla="*/ 49 h 259"/>
                <a:gd name="T24" fmla="*/ 37 w 240"/>
                <a:gd name="T25" fmla="*/ 59 h 259"/>
                <a:gd name="T26" fmla="*/ 31 w 240"/>
                <a:gd name="T27" fmla="*/ 72 h 259"/>
                <a:gd name="T28" fmla="*/ 7 w 240"/>
                <a:gd name="T29" fmla="*/ 74 h 259"/>
                <a:gd name="T30" fmla="*/ 0 w 240"/>
                <a:gd name="T31" fmla="*/ 74 h 259"/>
                <a:gd name="T32" fmla="*/ 4 w 240"/>
                <a:gd name="T33" fmla="*/ 82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grpFill/>
            <a:ln w="9525" cmpd="sng">
              <a:solidFill>
                <a:srgbClr val="FFFFFF">
                  <a:alpha val="47000"/>
                </a:srgbClr>
              </a:solidFill>
              <a:prstDash val="solid"/>
              <a:round/>
              <a:headEnd/>
              <a:tailEnd/>
            </a:ln>
          </p:spPr>
          <p:txBody>
            <a:bodyPr/>
            <a:lstStyle/>
            <a:p>
              <a:endParaRPr lang="es-ES" dirty="0"/>
            </a:p>
          </p:txBody>
        </p:sp>
        <p:sp>
          <p:nvSpPr>
            <p:cNvPr id="1075" name="Freeform 526">
              <a:extLst>
                <a:ext uri="{FF2B5EF4-FFF2-40B4-BE49-F238E27FC236}">
                  <a16:creationId xmlns:a16="http://schemas.microsoft.com/office/drawing/2014/main" id="{AF978DDF-754E-494D-AECF-15562D61B324}"/>
                </a:ext>
              </a:extLst>
            </p:cNvPr>
            <p:cNvSpPr>
              <a:spLocks/>
            </p:cNvSpPr>
            <p:nvPr/>
          </p:nvSpPr>
          <p:spPr bwMode="auto">
            <a:xfrm>
              <a:off x="4115" y="1761"/>
              <a:ext cx="84" cy="34"/>
            </a:xfrm>
            <a:custGeom>
              <a:avLst/>
              <a:gdLst>
                <a:gd name="T0" fmla="*/ 11 w 259"/>
                <a:gd name="T1" fmla="*/ 34 h 104"/>
                <a:gd name="T2" fmla="*/ 8 w 259"/>
                <a:gd name="T3" fmla="*/ 28 h 104"/>
                <a:gd name="T4" fmla="*/ 17 w 259"/>
                <a:gd name="T5" fmla="*/ 20 h 104"/>
                <a:gd name="T6" fmla="*/ 23 w 259"/>
                <a:gd name="T7" fmla="*/ 16 h 104"/>
                <a:gd name="T8" fmla="*/ 41 w 259"/>
                <a:gd name="T9" fmla="*/ 14 h 104"/>
                <a:gd name="T10" fmla="*/ 56 w 259"/>
                <a:gd name="T11" fmla="*/ 14 h 104"/>
                <a:gd name="T12" fmla="*/ 80 w 259"/>
                <a:gd name="T13" fmla="*/ 10 h 104"/>
                <a:gd name="T14" fmla="*/ 84 w 259"/>
                <a:gd name="T15" fmla="*/ 2 h 104"/>
                <a:gd name="T16" fmla="*/ 80 w 259"/>
                <a:gd name="T17" fmla="*/ 0 h 104"/>
                <a:gd name="T18" fmla="*/ 66 w 259"/>
                <a:gd name="T19" fmla="*/ 4 h 104"/>
                <a:gd name="T20" fmla="*/ 49 w 259"/>
                <a:gd name="T21" fmla="*/ 2 h 104"/>
                <a:gd name="T22" fmla="*/ 34 w 259"/>
                <a:gd name="T23" fmla="*/ 4 h 104"/>
                <a:gd name="T24" fmla="*/ 17 w 259"/>
                <a:gd name="T25" fmla="*/ 6 h 104"/>
                <a:gd name="T26" fmla="*/ 8 w 259"/>
                <a:gd name="T27" fmla="*/ 14 h 104"/>
                <a:gd name="T28" fmla="*/ 0 w 259"/>
                <a:gd name="T29" fmla="*/ 22 h 104"/>
                <a:gd name="T30" fmla="*/ 0 w 259"/>
                <a:gd name="T31" fmla="*/ 34 h 104"/>
                <a:gd name="T32" fmla="*/ 11 w 259"/>
                <a:gd name="T33" fmla="*/ 3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grpFill/>
            <a:ln w="9525" cmpd="sng">
              <a:solidFill>
                <a:srgbClr val="FFFFFF">
                  <a:alpha val="47000"/>
                </a:srgbClr>
              </a:solidFill>
              <a:prstDash val="solid"/>
              <a:round/>
              <a:headEnd/>
              <a:tailEnd/>
            </a:ln>
          </p:spPr>
          <p:txBody>
            <a:bodyPr/>
            <a:lstStyle/>
            <a:p>
              <a:endParaRPr lang="es-ES" dirty="0"/>
            </a:p>
          </p:txBody>
        </p:sp>
      </p:grpSp>
      <p:sp>
        <p:nvSpPr>
          <p:cNvPr id="1076" name="Freeform 527">
            <a:extLst>
              <a:ext uri="{FF2B5EF4-FFF2-40B4-BE49-F238E27FC236}">
                <a16:creationId xmlns:a16="http://schemas.microsoft.com/office/drawing/2014/main" id="{884522E8-73AA-4F4E-B4B5-720ED997A4A5}"/>
              </a:ext>
            </a:extLst>
          </p:cNvPr>
          <p:cNvSpPr>
            <a:spLocks/>
          </p:cNvSpPr>
          <p:nvPr>
            <p:custDataLst>
              <p:tags r:id="rId362"/>
            </p:custDataLst>
          </p:nvPr>
        </p:nvSpPr>
        <p:spPr bwMode="auto">
          <a:xfrm>
            <a:off x="16855598" y="6082807"/>
            <a:ext cx="1125037" cy="1084617"/>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77" name="Freeform 528">
            <a:extLst>
              <a:ext uri="{FF2B5EF4-FFF2-40B4-BE49-F238E27FC236}">
                <a16:creationId xmlns:a16="http://schemas.microsoft.com/office/drawing/2014/main" id="{5FC781D8-E49D-4CD8-A6FB-252BFB0F65DC}"/>
              </a:ext>
            </a:extLst>
          </p:cNvPr>
          <p:cNvSpPr>
            <a:spLocks/>
          </p:cNvSpPr>
          <p:nvPr>
            <p:custDataLst>
              <p:tags r:id="rId363"/>
            </p:custDataLst>
          </p:nvPr>
        </p:nvSpPr>
        <p:spPr bwMode="auto">
          <a:xfrm>
            <a:off x="15740667" y="5116084"/>
            <a:ext cx="121262" cy="121262"/>
          </a:xfrm>
          <a:custGeom>
            <a:avLst/>
            <a:gdLst>
              <a:gd name="T0" fmla="*/ 57150 w 146"/>
              <a:gd name="T1" fmla="*/ 12700 h 81"/>
              <a:gd name="T2" fmla="*/ 54018 w 146"/>
              <a:gd name="T3" fmla="*/ 16933 h 81"/>
              <a:gd name="T4" fmla="*/ 50887 w 146"/>
              <a:gd name="T5" fmla="*/ 20461 h 81"/>
              <a:gd name="T6" fmla="*/ 48147 w 146"/>
              <a:gd name="T7" fmla="*/ 24694 h 81"/>
              <a:gd name="T8" fmla="*/ 46190 w 146"/>
              <a:gd name="T9" fmla="*/ 28928 h 81"/>
              <a:gd name="T10" fmla="*/ 42275 w 146"/>
              <a:gd name="T11" fmla="*/ 37394 h 81"/>
              <a:gd name="T12" fmla="*/ 38361 w 146"/>
              <a:gd name="T13" fmla="*/ 45156 h 81"/>
              <a:gd name="T14" fmla="*/ 36404 w 146"/>
              <a:gd name="T15" fmla="*/ 48683 h 81"/>
              <a:gd name="T16" fmla="*/ 33272 w 146"/>
              <a:gd name="T17" fmla="*/ 51506 h 81"/>
              <a:gd name="T18" fmla="*/ 29749 w 146"/>
              <a:gd name="T19" fmla="*/ 54328 h 81"/>
              <a:gd name="T20" fmla="*/ 25835 w 146"/>
              <a:gd name="T21" fmla="*/ 56444 h 81"/>
              <a:gd name="T22" fmla="*/ 20746 w 146"/>
              <a:gd name="T23" fmla="*/ 57150 h 81"/>
              <a:gd name="T24" fmla="*/ 15266 w 146"/>
              <a:gd name="T25" fmla="*/ 56444 h 81"/>
              <a:gd name="T26" fmla="*/ 8220 w 146"/>
              <a:gd name="T27" fmla="*/ 54328 h 81"/>
              <a:gd name="T28" fmla="*/ 0 w 146"/>
              <a:gd name="T29" fmla="*/ 52211 h 81"/>
              <a:gd name="T30" fmla="*/ 0 w 146"/>
              <a:gd name="T31" fmla="*/ 43744 h 81"/>
              <a:gd name="T32" fmla="*/ 0 w 146"/>
              <a:gd name="T33" fmla="*/ 34572 h 81"/>
              <a:gd name="T34" fmla="*/ 0 w 146"/>
              <a:gd name="T35" fmla="*/ 23989 h 81"/>
              <a:gd name="T36" fmla="*/ 0 w 146"/>
              <a:gd name="T37" fmla="*/ 12700 h 81"/>
              <a:gd name="T38" fmla="*/ 5480 w 146"/>
              <a:gd name="T39" fmla="*/ 12700 h 81"/>
              <a:gd name="T40" fmla="*/ 8612 w 146"/>
              <a:gd name="T41" fmla="*/ 12700 h 81"/>
              <a:gd name="T42" fmla="*/ 12135 w 146"/>
              <a:gd name="T43" fmla="*/ 12700 h 81"/>
              <a:gd name="T44" fmla="*/ 15658 w 146"/>
              <a:gd name="T45" fmla="*/ 12700 h 81"/>
              <a:gd name="T46" fmla="*/ 20355 w 146"/>
              <a:gd name="T47" fmla="*/ 12700 h 81"/>
              <a:gd name="T48" fmla="*/ 24661 w 146"/>
              <a:gd name="T49" fmla="*/ 11289 h 81"/>
              <a:gd name="T50" fmla="*/ 28575 w 146"/>
              <a:gd name="T51" fmla="*/ 9878 h 81"/>
              <a:gd name="T52" fmla="*/ 32489 w 146"/>
              <a:gd name="T53" fmla="*/ 7761 h 81"/>
              <a:gd name="T54" fmla="*/ 39535 w 146"/>
              <a:gd name="T55" fmla="*/ 3528 h 81"/>
              <a:gd name="T56" fmla="*/ 46973 w 146"/>
              <a:gd name="T57" fmla="*/ 0 h 81"/>
              <a:gd name="T58" fmla="*/ 50496 w 146"/>
              <a:gd name="T59" fmla="*/ 2822 h 81"/>
              <a:gd name="T60" fmla="*/ 52844 w 146"/>
              <a:gd name="T61" fmla="*/ 6350 h 81"/>
              <a:gd name="T62" fmla="*/ 55193 w 146"/>
              <a:gd name="T63" fmla="*/ 9878 h 81"/>
              <a:gd name="T64" fmla="*/ 57150 w 146"/>
              <a:gd name="T65" fmla="*/ 1270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78" name="Freeform 529">
            <a:extLst>
              <a:ext uri="{FF2B5EF4-FFF2-40B4-BE49-F238E27FC236}">
                <a16:creationId xmlns:a16="http://schemas.microsoft.com/office/drawing/2014/main" id="{5FCD9B98-B061-41F6-9A94-EE109FD84DFB}"/>
              </a:ext>
            </a:extLst>
          </p:cNvPr>
          <p:cNvSpPr>
            <a:spLocks/>
          </p:cNvSpPr>
          <p:nvPr>
            <p:custDataLst>
              <p:tags r:id="rId364"/>
            </p:custDataLst>
          </p:nvPr>
        </p:nvSpPr>
        <p:spPr bwMode="auto">
          <a:xfrm>
            <a:off x="15188253" y="5567446"/>
            <a:ext cx="33684" cy="121262"/>
          </a:xfrm>
          <a:custGeom>
            <a:avLst/>
            <a:gdLst>
              <a:gd name="T0" fmla="*/ 15875 w 34"/>
              <a:gd name="T1" fmla="*/ 57150 h 49"/>
              <a:gd name="T2" fmla="*/ 15875 w 34"/>
              <a:gd name="T3" fmla="*/ 39655 h 49"/>
              <a:gd name="T4" fmla="*/ 15875 w 34"/>
              <a:gd name="T5" fmla="*/ 29158 h 49"/>
              <a:gd name="T6" fmla="*/ 15408 w 34"/>
              <a:gd name="T7" fmla="*/ 24493 h 49"/>
              <a:gd name="T8" fmla="*/ 15408 w 34"/>
              <a:gd name="T9" fmla="*/ 19828 h 49"/>
              <a:gd name="T10" fmla="*/ 14474 w 34"/>
              <a:gd name="T11" fmla="*/ 17495 h 49"/>
              <a:gd name="T12" fmla="*/ 14007 w 34"/>
              <a:gd name="T13" fmla="*/ 13996 h 49"/>
              <a:gd name="T14" fmla="*/ 11673 w 34"/>
              <a:gd name="T15" fmla="*/ 9331 h 49"/>
              <a:gd name="T16" fmla="*/ 9805 w 34"/>
              <a:gd name="T17" fmla="*/ 0 h 49"/>
              <a:gd name="T18" fmla="*/ 3735 w 34"/>
              <a:gd name="T19" fmla="*/ 0 h 49"/>
              <a:gd name="T20" fmla="*/ 0 w 34"/>
              <a:gd name="T21" fmla="*/ 0 h 49"/>
              <a:gd name="T22" fmla="*/ 1401 w 34"/>
              <a:gd name="T23" fmla="*/ 12830 h 49"/>
              <a:gd name="T24" fmla="*/ 3268 w 34"/>
              <a:gd name="T25" fmla="*/ 23327 h 49"/>
              <a:gd name="T26" fmla="*/ 4669 w 34"/>
              <a:gd name="T27" fmla="*/ 31491 h 49"/>
              <a:gd name="T28" fmla="*/ 6537 w 34"/>
              <a:gd name="T29" fmla="*/ 39655 h 49"/>
              <a:gd name="T30" fmla="*/ 8871 w 34"/>
              <a:gd name="T31" fmla="*/ 45487 h 49"/>
              <a:gd name="T32" fmla="*/ 11206 w 34"/>
              <a:gd name="T33" fmla="*/ 50152 h 49"/>
              <a:gd name="T34" fmla="*/ 13540 w 34"/>
              <a:gd name="T35" fmla="*/ 53651 h 49"/>
              <a:gd name="T36" fmla="*/ 15875 w 34"/>
              <a:gd name="T37" fmla="*/ 57150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79" name="Freeform 530">
            <a:extLst>
              <a:ext uri="{FF2B5EF4-FFF2-40B4-BE49-F238E27FC236}">
                <a16:creationId xmlns:a16="http://schemas.microsoft.com/office/drawing/2014/main" id="{4A4B1787-0E73-41D3-A182-78D4C0B1DCD9}"/>
              </a:ext>
            </a:extLst>
          </p:cNvPr>
          <p:cNvSpPr>
            <a:spLocks/>
          </p:cNvSpPr>
          <p:nvPr>
            <p:custDataLst>
              <p:tags r:id="rId365"/>
            </p:custDataLst>
          </p:nvPr>
        </p:nvSpPr>
        <p:spPr bwMode="auto">
          <a:xfrm>
            <a:off x="14322580" y="6301752"/>
            <a:ext cx="60631" cy="121262"/>
          </a:xfrm>
          <a:custGeom>
            <a:avLst/>
            <a:gdLst>
              <a:gd name="T0" fmla="*/ 28575 w 60"/>
              <a:gd name="T1" fmla="*/ 0 h 74"/>
              <a:gd name="T2" fmla="*/ 26670 w 60"/>
              <a:gd name="T3" fmla="*/ 3089 h 74"/>
              <a:gd name="T4" fmla="*/ 24289 w 60"/>
              <a:gd name="T5" fmla="*/ 7723 h 74"/>
              <a:gd name="T6" fmla="*/ 22860 w 60"/>
              <a:gd name="T7" fmla="*/ 11584 h 74"/>
              <a:gd name="T8" fmla="*/ 21908 w 60"/>
              <a:gd name="T9" fmla="*/ 16218 h 74"/>
              <a:gd name="T10" fmla="*/ 19526 w 60"/>
              <a:gd name="T11" fmla="*/ 23941 h 74"/>
              <a:gd name="T12" fmla="*/ 17621 w 60"/>
              <a:gd name="T13" fmla="*/ 32436 h 74"/>
              <a:gd name="T14" fmla="*/ 16669 w 60"/>
              <a:gd name="T15" fmla="*/ 36298 h 74"/>
              <a:gd name="T16" fmla="*/ 15240 w 60"/>
              <a:gd name="T17" fmla="*/ 39387 h 74"/>
              <a:gd name="T18" fmla="*/ 13811 w 60"/>
              <a:gd name="T19" fmla="*/ 43249 h 74"/>
              <a:gd name="T20" fmla="*/ 11906 w 60"/>
              <a:gd name="T21" fmla="*/ 46338 h 74"/>
              <a:gd name="T22" fmla="*/ 9525 w 60"/>
              <a:gd name="T23" fmla="*/ 50199 h 74"/>
              <a:gd name="T24" fmla="*/ 7144 w 60"/>
              <a:gd name="T25" fmla="*/ 53289 h 74"/>
              <a:gd name="T26" fmla="*/ 3810 w 60"/>
              <a:gd name="T27" fmla="*/ 55605 h 74"/>
              <a:gd name="T28" fmla="*/ 0 w 60"/>
              <a:gd name="T29" fmla="*/ 57150 h 74"/>
              <a:gd name="T30" fmla="*/ 2381 w 60"/>
              <a:gd name="T31" fmla="*/ 46338 h 74"/>
              <a:gd name="T32" fmla="*/ 5715 w 60"/>
              <a:gd name="T33" fmla="*/ 36298 h 74"/>
              <a:gd name="T34" fmla="*/ 9049 w 60"/>
              <a:gd name="T35" fmla="*/ 26258 h 74"/>
              <a:gd name="T36" fmla="*/ 12859 w 60"/>
              <a:gd name="T37" fmla="*/ 17763 h 74"/>
              <a:gd name="T38" fmla="*/ 17145 w 60"/>
              <a:gd name="T39" fmla="*/ 10812 h 74"/>
              <a:gd name="T40" fmla="*/ 20479 w 60"/>
              <a:gd name="T41" fmla="*/ 4634 h 74"/>
              <a:gd name="T42" fmla="*/ 22860 w 60"/>
              <a:gd name="T43" fmla="*/ 2317 h 74"/>
              <a:gd name="T44" fmla="*/ 24765 w 60"/>
              <a:gd name="T45" fmla="*/ 772 h 74"/>
              <a:gd name="T46" fmla="*/ 26670 w 60"/>
              <a:gd name="T47" fmla="*/ 0 h 74"/>
              <a:gd name="T48" fmla="*/ 28575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80" name="Freeform 531">
            <a:extLst>
              <a:ext uri="{FF2B5EF4-FFF2-40B4-BE49-F238E27FC236}">
                <a16:creationId xmlns:a16="http://schemas.microsoft.com/office/drawing/2014/main" id="{A9A725DE-7FAF-4D74-89D6-FB91A25E0B00}"/>
              </a:ext>
            </a:extLst>
          </p:cNvPr>
          <p:cNvSpPr>
            <a:spLocks/>
          </p:cNvSpPr>
          <p:nvPr>
            <p:custDataLst>
              <p:tags r:id="rId366"/>
            </p:custDataLst>
          </p:nvPr>
        </p:nvSpPr>
        <p:spPr bwMode="auto">
          <a:xfrm>
            <a:off x="14197951" y="6335436"/>
            <a:ext cx="50525" cy="127998"/>
          </a:xfrm>
          <a:custGeom>
            <a:avLst/>
            <a:gdLst>
              <a:gd name="T0" fmla="*/ 6586 w 47"/>
              <a:gd name="T1" fmla="*/ 10724 h 45"/>
              <a:gd name="T2" fmla="*/ 11146 w 47"/>
              <a:gd name="T3" fmla="*/ 10724 h 45"/>
              <a:gd name="T4" fmla="*/ 14186 w 47"/>
              <a:gd name="T5" fmla="*/ 8043 h 45"/>
              <a:gd name="T6" fmla="*/ 16212 w 47"/>
              <a:gd name="T7" fmla="*/ 6703 h 45"/>
              <a:gd name="T8" fmla="*/ 17732 w 47"/>
              <a:gd name="T9" fmla="*/ 4022 h 45"/>
              <a:gd name="T10" fmla="*/ 18746 w 47"/>
              <a:gd name="T11" fmla="*/ 1341 h 45"/>
              <a:gd name="T12" fmla="*/ 19759 w 47"/>
              <a:gd name="T13" fmla="*/ 0 h 45"/>
              <a:gd name="T14" fmla="*/ 21785 w 47"/>
              <a:gd name="T15" fmla="*/ 1341 h 45"/>
              <a:gd name="T16" fmla="*/ 23812 w 47"/>
              <a:gd name="T17" fmla="*/ 2681 h 45"/>
              <a:gd name="T18" fmla="*/ 23305 w 47"/>
              <a:gd name="T19" fmla="*/ 9384 h 45"/>
              <a:gd name="T20" fmla="*/ 23305 w 47"/>
              <a:gd name="T21" fmla="*/ 14746 h 45"/>
              <a:gd name="T22" fmla="*/ 22292 w 47"/>
              <a:gd name="T23" fmla="*/ 20108 h 45"/>
              <a:gd name="T24" fmla="*/ 21785 w 47"/>
              <a:gd name="T25" fmla="*/ 25471 h 45"/>
              <a:gd name="T26" fmla="*/ 18746 w 47"/>
              <a:gd name="T27" fmla="*/ 34854 h 45"/>
              <a:gd name="T28" fmla="*/ 15199 w 47"/>
              <a:gd name="T29" fmla="*/ 42898 h 45"/>
              <a:gd name="T30" fmla="*/ 12159 w 47"/>
              <a:gd name="T31" fmla="*/ 50941 h 45"/>
              <a:gd name="T32" fmla="*/ 8106 w 47"/>
              <a:gd name="T33" fmla="*/ 56303 h 45"/>
              <a:gd name="T34" fmla="*/ 3546 w 47"/>
              <a:gd name="T35" fmla="*/ 60325 h 45"/>
              <a:gd name="T36" fmla="*/ 0 w 47"/>
              <a:gd name="T37" fmla="*/ 60325 h 45"/>
              <a:gd name="T38" fmla="*/ 1013 w 47"/>
              <a:gd name="T39" fmla="*/ 50941 h 45"/>
              <a:gd name="T40" fmla="*/ 3040 w 47"/>
              <a:gd name="T41" fmla="*/ 34854 h 45"/>
              <a:gd name="T42" fmla="*/ 5573 w 47"/>
              <a:gd name="T43" fmla="*/ 20108 h 45"/>
              <a:gd name="T44" fmla="*/ 6586 w 47"/>
              <a:gd name="T45" fmla="*/ 10724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81" name="Freeform 532">
            <a:extLst>
              <a:ext uri="{FF2B5EF4-FFF2-40B4-BE49-F238E27FC236}">
                <a16:creationId xmlns:a16="http://schemas.microsoft.com/office/drawing/2014/main" id="{5EBDF8E8-43AB-44D0-B601-8A9ACED172A7}"/>
              </a:ext>
            </a:extLst>
          </p:cNvPr>
          <p:cNvSpPr>
            <a:spLocks/>
          </p:cNvSpPr>
          <p:nvPr>
            <p:custDataLst>
              <p:tags r:id="rId367"/>
            </p:custDataLst>
          </p:nvPr>
        </p:nvSpPr>
        <p:spPr bwMode="auto">
          <a:xfrm>
            <a:off x="14144057" y="6321962"/>
            <a:ext cx="13474" cy="121262"/>
          </a:xfrm>
          <a:custGeom>
            <a:avLst/>
            <a:gdLst>
              <a:gd name="T0" fmla="*/ 1465 w 26"/>
              <a:gd name="T1" fmla="*/ 57150 h 36"/>
              <a:gd name="T2" fmla="*/ 1221 w 26"/>
              <a:gd name="T3" fmla="*/ 47625 h 36"/>
              <a:gd name="T4" fmla="*/ 733 w 26"/>
              <a:gd name="T5" fmla="*/ 31750 h 36"/>
              <a:gd name="T6" fmla="*/ 244 w 26"/>
              <a:gd name="T7" fmla="*/ 15875 h 36"/>
              <a:gd name="T8" fmla="*/ 0 w 26"/>
              <a:gd name="T9" fmla="*/ 0 h 36"/>
              <a:gd name="T10" fmla="*/ 6350 w 26"/>
              <a:gd name="T11" fmla="*/ 0 h 36"/>
              <a:gd name="T12" fmla="*/ 6106 w 26"/>
              <a:gd name="T13" fmla="*/ 19050 h 36"/>
              <a:gd name="T14" fmla="*/ 5862 w 26"/>
              <a:gd name="T15" fmla="*/ 36513 h 36"/>
              <a:gd name="T16" fmla="*/ 5617 w 26"/>
              <a:gd name="T17" fmla="*/ 42863 h 36"/>
              <a:gd name="T18" fmla="*/ 5617 w 26"/>
              <a:gd name="T19" fmla="*/ 49213 h 36"/>
              <a:gd name="T20" fmla="*/ 5862 w 26"/>
              <a:gd name="T21" fmla="*/ 53975 h 36"/>
              <a:gd name="T22" fmla="*/ 6350 w 26"/>
              <a:gd name="T23" fmla="*/ 57150 h 36"/>
              <a:gd name="T24" fmla="*/ 1465 w 26"/>
              <a:gd name="T25" fmla="*/ 5715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82" name="Freeform 533">
            <a:extLst>
              <a:ext uri="{FF2B5EF4-FFF2-40B4-BE49-F238E27FC236}">
                <a16:creationId xmlns:a16="http://schemas.microsoft.com/office/drawing/2014/main" id="{FE0AB002-7AD8-4977-809C-E34756B40661}"/>
              </a:ext>
            </a:extLst>
          </p:cNvPr>
          <p:cNvSpPr>
            <a:spLocks/>
          </p:cNvSpPr>
          <p:nvPr>
            <p:custDataLst>
              <p:tags r:id="rId368"/>
            </p:custDataLst>
          </p:nvPr>
        </p:nvSpPr>
        <p:spPr bwMode="auto">
          <a:xfrm>
            <a:off x="16842124" y="5745969"/>
            <a:ext cx="370521" cy="336838"/>
          </a:xfrm>
          <a:custGeom>
            <a:avLst/>
            <a:gdLst>
              <a:gd name="T0" fmla="*/ 11210 w 405"/>
              <a:gd name="T1" fmla="*/ 85157 h 302"/>
              <a:gd name="T2" fmla="*/ 12073 w 405"/>
              <a:gd name="T3" fmla="*/ 82003 h 302"/>
              <a:gd name="T4" fmla="*/ 12935 w 405"/>
              <a:gd name="T5" fmla="*/ 80952 h 302"/>
              <a:gd name="T6" fmla="*/ 12073 w 405"/>
              <a:gd name="T7" fmla="*/ 79375 h 302"/>
              <a:gd name="T8" fmla="*/ 7761 w 405"/>
              <a:gd name="T9" fmla="*/ 75170 h 302"/>
              <a:gd name="T10" fmla="*/ 2587 w 405"/>
              <a:gd name="T11" fmla="*/ 66759 h 302"/>
              <a:gd name="T12" fmla="*/ 862 w 405"/>
              <a:gd name="T13" fmla="*/ 60977 h 302"/>
              <a:gd name="T14" fmla="*/ 2156 w 405"/>
              <a:gd name="T15" fmla="*/ 58874 h 302"/>
              <a:gd name="T16" fmla="*/ 2587 w 405"/>
              <a:gd name="T17" fmla="*/ 54669 h 302"/>
              <a:gd name="T18" fmla="*/ 7330 w 405"/>
              <a:gd name="T19" fmla="*/ 50989 h 302"/>
              <a:gd name="T20" fmla="*/ 14660 w 405"/>
              <a:gd name="T21" fmla="*/ 48887 h 302"/>
              <a:gd name="T22" fmla="*/ 20265 w 405"/>
              <a:gd name="T23" fmla="*/ 46258 h 302"/>
              <a:gd name="T24" fmla="*/ 24577 w 405"/>
              <a:gd name="T25" fmla="*/ 43104 h 302"/>
              <a:gd name="T26" fmla="*/ 28889 w 405"/>
              <a:gd name="T27" fmla="*/ 36796 h 302"/>
              <a:gd name="T28" fmla="*/ 32338 w 405"/>
              <a:gd name="T29" fmla="*/ 27334 h 302"/>
              <a:gd name="T30" fmla="*/ 36219 w 405"/>
              <a:gd name="T31" fmla="*/ 24706 h 302"/>
              <a:gd name="T32" fmla="*/ 40961 w 405"/>
              <a:gd name="T33" fmla="*/ 27334 h 302"/>
              <a:gd name="T34" fmla="*/ 50447 w 405"/>
              <a:gd name="T35" fmla="*/ 28386 h 302"/>
              <a:gd name="T36" fmla="*/ 72868 w 405"/>
              <a:gd name="T37" fmla="*/ 24180 h 302"/>
              <a:gd name="T38" fmla="*/ 91409 w 405"/>
              <a:gd name="T39" fmla="*/ 22603 h 302"/>
              <a:gd name="T40" fmla="*/ 100894 w 405"/>
              <a:gd name="T41" fmla="*/ 21552 h 302"/>
              <a:gd name="T42" fmla="*/ 113830 w 405"/>
              <a:gd name="T43" fmla="*/ 18398 h 302"/>
              <a:gd name="T44" fmla="*/ 137113 w 405"/>
              <a:gd name="T45" fmla="*/ 8936 h 302"/>
              <a:gd name="T46" fmla="*/ 154791 w 405"/>
              <a:gd name="T47" fmla="*/ 2103 h 302"/>
              <a:gd name="T48" fmla="*/ 160396 w 405"/>
              <a:gd name="T49" fmla="*/ 1577 h 302"/>
              <a:gd name="T50" fmla="*/ 166002 w 405"/>
              <a:gd name="T51" fmla="*/ 1577 h 302"/>
              <a:gd name="T52" fmla="*/ 171607 w 405"/>
              <a:gd name="T53" fmla="*/ 526 h 302"/>
              <a:gd name="T54" fmla="*/ 170313 w 405"/>
              <a:gd name="T55" fmla="*/ 4205 h 302"/>
              <a:gd name="T56" fmla="*/ 155222 w 405"/>
              <a:gd name="T57" fmla="*/ 21552 h 302"/>
              <a:gd name="T58" fmla="*/ 148323 w 405"/>
              <a:gd name="T59" fmla="*/ 29963 h 302"/>
              <a:gd name="T60" fmla="*/ 146168 w 405"/>
              <a:gd name="T61" fmla="*/ 33642 h 302"/>
              <a:gd name="T62" fmla="*/ 146168 w 405"/>
              <a:gd name="T63" fmla="*/ 50464 h 302"/>
              <a:gd name="T64" fmla="*/ 145305 w 405"/>
              <a:gd name="T65" fmla="*/ 78324 h 302"/>
              <a:gd name="T66" fmla="*/ 144443 w 405"/>
              <a:gd name="T67" fmla="*/ 94619 h 302"/>
              <a:gd name="T68" fmla="*/ 140562 w 405"/>
              <a:gd name="T69" fmla="*/ 104081 h 302"/>
              <a:gd name="T70" fmla="*/ 131508 w 405"/>
              <a:gd name="T71" fmla="*/ 110389 h 302"/>
              <a:gd name="T72" fmla="*/ 114261 w 405"/>
              <a:gd name="T73" fmla="*/ 119325 h 302"/>
              <a:gd name="T74" fmla="*/ 45704 w 405"/>
              <a:gd name="T75" fmla="*/ 158750 h 302"/>
              <a:gd name="T76" fmla="*/ 24577 w 405"/>
              <a:gd name="T77" fmla="*/ 136672 h 302"/>
              <a:gd name="T78" fmla="*/ 30182 w 405"/>
              <a:gd name="T79" fmla="*/ 119851 h 302"/>
              <a:gd name="T80" fmla="*/ 34925 w 405"/>
              <a:gd name="T81" fmla="*/ 109863 h 302"/>
              <a:gd name="T82" fmla="*/ 37081 w 405"/>
              <a:gd name="T83" fmla="*/ 90414 h 302"/>
              <a:gd name="T84" fmla="*/ 30613 w 405"/>
              <a:gd name="T85" fmla="*/ 90940 h 302"/>
              <a:gd name="T86" fmla="*/ 24577 w 405"/>
              <a:gd name="T87" fmla="*/ 88837 h 302"/>
              <a:gd name="T88" fmla="*/ 17678 w 405"/>
              <a:gd name="T89" fmla="*/ 86734 h 302"/>
              <a:gd name="T90" fmla="*/ 11210 w 405"/>
              <a:gd name="T91" fmla="*/ 87260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83" name="Freeform 534">
            <a:extLst>
              <a:ext uri="{FF2B5EF4-FFF2-40B4-BE49-F238E27FC236}">
                <a16:creationId xmlns:a16="http://schemas.microsoft.com/office/drawing/2014/main" id="{13BCE2B1-DE46-426C-8F9D-7438F85E2D68}"/>
              </a:ext>
            </a:extLst>
          </p:cNvPr>
          <p:cNvSpPr>
            <a:spLocks/>
          </p:cNvSpPr>
          <p:nvPr>
            <p:custDataLst>
              <p:tags r:id="rId369"/>
            </p:custDataLst>
          </p:nvPr>
        </p:nvSpPr>
        <p:spPr bwMode="auto">
          <a:xfrm>
            <a:off x="21285012" y="6554379"/>
            <a:ext cx="90945" cy="168419"/>
          </a:xfrm>
          <a:custGeom>
            <a:avLst/>
            <a:gdLst>
              <a:gd name="T0" fmla="*/ 42862 w 100"/>
              <a:gd name="T1" fmla="*/ 512 h 155"/>
              <a:gd name="T2" fmla="*/ 42862 w 100"/>
              <a:gd name="T3" fmla="*/ 15363 h 155"/>
              <a:gd name="T4" fmla="*/ 42862 w 100"/>
              <a:gd name="T5" fmla="*/ 28165 h 155"/>
              <a:gd name="T6" fmla="*/ 42862 w 100"/>
              <a:gd name="T7" fmla="*/ 39944 h 155"/>
              <a:gd name="T8" fmla="*/ 42862 w 100"/>
              <a:gd name="T9" fmla="*/ 50698 h 155"/>
              <a:gd name="T10" fmla="*/ 42005 w 100"/>
              <a:gd name="T11" fmla="*/ 55819 h 155"/>
              <a:gd name="T12" fmla="*/ 40290 w 100"/>
              <a:gd name="T13" fmla="*/ 60427 h 155"/>
              <a:gd name="T14" fmla="*/ 38147 w 100"/>
              <a:gd name="T15" fmla="*/ 65548 h 155"/>
              <a:gd name="T16" fmla="*/ 35147 w 100"/>
              <a:gd name="T17" fmla="*/ 70157 h 155"/>
              <a:gd name="T18" fmla="*/ 31289 w 100"/>
              <a:gd name="T19" fmla="*/ 73742 h 155"/>
              <a:gd name="T20" fmla="*/ 26574 w 100"/>
              <a:gd name="T21" fmla="*/ 76815 h 155"/>
              <a:gd name="T22" fmla="*/ 24431 w 100"/>
              <a:gd name="T23" fmla="*/ 77839 h 155"/>
              <a:gd name="T24" fmla="*/ 21860 w 100"/>
              <a:gd name="T25" fmla="*/ 78863 h 155"/>
              <a:gd name="T26" fmla="*/ 19717 w 100"/>
              <a:gd name="T27" fmla="*/ 79375 h 155"/>
              <a:gd name="T28" fmla="*/ 16716 w 100"/>
              <a:gd name="T29" fmla="*/ 79375 h 155"/>
              <a:gd name="T30" fmla="*/ 15002 w 100"/>
              <a:gd name="T31" fmla="*/ 78863 h 155"/>
              <a:gd name="T32" fmla="*/ 12859 w 100"/>
              <a:gd name="T33" fmla="*/ 78351 h 155"/>
              <a:gd name="T34" fmla="*/ 11144 w 100"/>
              <a:gd name="T35" fmla="*/ 77327 h 155"/>
              <a:gd name="T36" fmla="*/ 9430 w 100"/>
              <a:gd name="T37" fmla="*/ 76302 h 155"/>
              <a:gd name="T38" fmla="*/ 6429 w 100"/>
              <a:gd name="T39" fmla="*/ 72718 h 155"/>
              <a:gd name="T40" fmla="*/ 3858 w 100"/>
              <a:gd name="T41" fmla="*/ 68621 h 155"/>
              <a:gd name="T42" fmla="*/ 2143 w 100"/>
              <a:gd name="T43" fmla="*/ 63500 h 155"/>
              <a:gd name="T44" fmla="*/ 857 w 100"/>
              <a:gd name="T45" fmla="*/ 57867 h 155"/>
              <a:gd name="T46" fmla="*/ 0 w 100"/>
              <a:gd name="T47" fmla="*/ 52746 h 155"/>
              <a:gd name="T48" fmla="*/ 0 w 100"/>
              <a:gd name="T49" fmla="*/ 47625 h 155"/>
              <a:gd name="T50" fmla="*/ 0 w 100"/>
              <a:gd name="T51" fmla="*/ 39431 h 155"/>
              <a:gd name="T52" fmla="*/ 0 w 100"/>
              <a:gd name="T53" fmla="*/ 33286 h 155"/>
              <a:gd name="T54" fmla="*/ 0 w 100"/>
              <a:gd name="T55" fmla="*/ 28677 h 155"/>
              <a:gd name="T56" fmla="*/ 0 w 100"/>
              <a:gd name="T57" fmla="*/ 25605 h 155"/>
              <a:gd name="T58" fmla="*/ 6429 w 100"/>
              <a:gd name="T59" fmla="*/ 25605 h 155"/>
              <a:gd name="T60" fmla="*/ 11144 w 100"/>
              <a:gd name="T61" fmla="*/ 25605 h 155"/>
              <a:gd name="T62" fmla="*/ 11144 w 100"/>
              <a:gd name="T63" fmla="*/ 20484 h 155"/>
              <a:gd name="T64" fmla="*/ 11573 w 100"/>
              <a:gd name="T65" fmla="*/ 15875 h 155"/>
              <a:gd name="T66" fmla="*/ 12430 w 100"/>
              <a:gd name="T67" fmla="*/ 11778 h 155"/>
              <a:gd name="T68" fmla="*/ 13287 w 100"/>
              <a:gd name="T69" fmla="*/ 8706 h 155"/>
              <a:gd name="T70" fmla="*/ 15002 w 100"/>
              <a:gd name="T71" fmla="*/ 6145 h 155"/>
              <a:gd name="T72" fmla="*/ 16716 w 100"/>
              <a:gd name="T73" fmla="*/ 3585 h 155"/>
              <a:gd name="T74" fmla="*/ 18002 w 100"/>
              <a:gd name="T75" fmla="*/ 2048 h 155"/>
              <a:gd name="T76" fmla="*/ 20574 w 100"/>
              <a:gd name="T77" fmla="*/ 1024 h 155"/>
              <a:gd name="T78" fmla="*/ 25289 w 100"/>
              <a:gd name="T79" fmla="*/ 0 h 155"/>
              <a:gd name="T80" fmla="*/ 30432 w 100"/>
              <a:gd name="T81" fmla="*/ 0 h 155"/>
              <a:gd name="T82" fmla="*/ 36004 w 100"/>
              <a:gd name="T83" fmla="*/ 0 h 155"/>
              <a:gd name="T84" fmla="*/ 42862 w 100"/>
              <a:gd name="T85" fmla="*/ 512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grpSp>
        <p:nvGrpSpPr>
          <p:cNvPr id="1084" name="Group 535">
            <a:extLst>
              <a:ext uri="{FF2B5EF4-FFF2-40B4-BE49-F238E27FC236}">
                <a16:creationId xmlns:a16="http://schemas.microsoft.com/office/drawing/2014/main" id="{8640EC77-C9B9-4AF3-A1EF-C700861428D4}"/>
              </a:ext>
            </a:extLst>
          </p:cNvPr>
          <p:cNvGrpSpPr>
            <a:grpSpLocks/>
          </p:cNvGrpSpPr>
          <p:nvPr>
            <p:custDataLst>
              <p:tags r:id="rId370"/>
            </p:custDataLst>
          </p:nvPr>
        </p:nvGrpSpPr>
        <p:grpSpPr bwMode="auto">
          <a:xfrm>
            <a:off x="16293080" y="5425975"/>
            <a:ext cx="1023986" cy="427783"/>
            <a:chOff x="3289" y="1830"/>
            <a:chExt cx="363" cy="128"/>
          </a:xfrm>
          <a:solidFill>
            <a:schemeClr val="bg2">
              <a:lumMod val="50000"/>
              <a:alpha val="16000"/>
            </a:schemeClr>
          </a:solidFill>
        </p:grpSpPr>
        <p:sp>
          <p:nvSpPr>
            <p:cNvPr id="1085" name="Freeform 536">
              <a:extLst>
                <a:ext uri="{FF2B5EF4-FFF2-40B4-BE49-F238E27FC236}">
                  <a16:creationId xmlns:a16="http://schemas.microsoft.com/office/drawing/2014/main" id="{B78F1A1F-38CF-4882-ABBE-612A2C5EA34C}"/>
                </a:ext>
              </a:extLst>
            </p:cNvPr>
            <p:cNvSpPr>
              <a:spLocks/>
            </p:cNvSpPr>
            <p:nvPr/>
          </p:nvSpPr>
          <p:spPr bwMode="auto">
            <a:xfrm>
              <a:off x="3289" y="1871"/>
              <a:ext cx="4" cy="3"/>
            </a:xfrm>
            <a:custGeom>
              <a:avLst/>
              <a:gdLst>
                <a:gd name="T0" fmla="*/ 4 w 13"/>
                <a:gd name="T1" fmla="*/ 0 h 7"/>
                <a:gd name="T2" fmla="*/ 4 w 13"/>
                <a:gd name="T3" fmla="*/ 0 h 7"/>
                <a:gd name="T4" fmla="*/ 3 w 13"/>
                <a:gd name="T5" fmla="*/ 1 h 7"/>
                <a:gd name="T6" fmla="*/ 1 w 13"/>
                <a:gd name="T7" fmla="*/ 2 h 7"/>
                <a:gd name="T8" fmla="*/ 0 w 13"/>
                <a:gd name="T9" fmla="*/ 3 h 7"/>
                <a:gd name="T10" fmla="*/ 2 w 13"/>
                <a:gd name="T11" fmla="*/ 1 h 7"/>
                <a:gd name="T12" fmla="*/ 4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6" name="Freeform 537">
              <a:extLst>
                <a:ext uri="{FF2B5EF4-FFF2-40B4-BE49-F238E27FC236}">
                  <a16:creationId xmlns:a16="http://schemas.microsoft.com/office/drawing/2014/main" id="{089E1D7B-0172-426F-B0EC-B41FC7203439}"/>
                </a:ext>
              </a:extLst>
            </p:cNvPr>
            <p:cNvSpPr>
              <a:spLocks/>
            </p:cNvSpPr>
            <p:nvPr/>
          </p:nvSpPr>
          <p:spPr bwMode="auto">
            <a:xfrm>
              <a:off x="3324" y="1937"/>
              <a:ext cx="10" cy="3"/>
            </a:xfrm>
            <a:custGeom>
              <a:avLst/>
              <a:gdLst>
                <a:gd name="T0" fmla="*/ 0 w 34"/>
                <a:gd name="T1" fmla="*/ 2 h 8"/>
                <a:gd name="T2" fmla="*/ 2 w 34"/>
                <a:gd name="T3" fmla="*/ 2 h 8"/>
                <a:gd name="T4" fmla="*/ 4 w 34"/>
                <a:gd name="T5" fmla="*/ 1 h 8"/>
                <a:gd name="T6" fmla="*/ 7 w 34"/>
                <a:gd name="T7" fmla="*/ 0 h 8"/>
                <a:gd name="T8" fmla="*/ 10 w 34"/>
                <a:gd name="T9" fmla="*/ 0 h 8"/>
                <a:gd name="T10" fmla="*/ 9 w 34"/>
                <a:gd name="T11" fmla="*/ 1 h 8"/>
                <a:gd name="T12" fmla="*/ 8 w 34"/>
                <a:gd name="T13" fmla="*/ 2 h 8"/>
                <a:gd name="T14" fmla="*/ 6 w 34"/>
                <a:gd name="T15" fmla="*/ 2 h 8"/>
                <a:gd name="T16" fmla="*/ 5 w 34"/>
                <a:gd name="T17" fmla="*/ 3 h 8"/>
                <a:gd name="T18" fmla="*/ 4 w 34"/>
                <a:gd name="T19" fmla="*/ 3 h 8"/>
                <a:gd name="T20" fmla="*/ 2 w 34"/>
                <a:gd name="T21" fmla="*/ 3 h 8"/>
                <a:gd name="T22" fmla="*/ 1 w 34"/>
                <a:gd name="T23" fmla="*/ 3 h 8"/>
                <a:gd name="T24" fmla="*/ 0 w 34"/>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7" name="Freeform 538">
              <a:extLst>
                <a:ext uri="{FF2B5EF4-FFF2-40B4-BE49-F238E27FC236}">
                  <a16:creationId xmlns:a16="http://schemas.microsoft.com/office/drawing/2014/main" id="{7CF6D0CA-A812-4A59-AC5F-74AF25D00DBA}"/>
                </a:ext>
              </a:extLst>
            </p:cNvPr>
            <p:cNvSpPr>
              <a:spLocks/>
            </p:cNvSpPr>
            <p:nvPr/>
          </p:nvSpPr>
          <p:spPr bwMode="auto">
            <a:xfrm>
              <a:off x="3343" y="1948"/>
              <a:ext cx="4" cy="8"/>
            </a:xfrm>
            <a:custGeom>
              <a:avLst/>
              <a:gdLst>
                <a:gd name="T0" fmla="*/ 0 w 13"/>
                <a:gd name="T1" fmla="*/ 8 h 24"/>
                <a:gd name="T2" fmla="*/ 0 w 13"/>
                <a:gd name="T3" fmla="*/ 0 h 24"/>
                <a:gd name="T4" fmla="*/ 4 w 13"/>
                <a:gd name="T5" fmla="*/ 4 h 24"/>
                <a:gd name="T6" fmla="*/ 0 w 13"/>
                <a:gd name="T7" fmla="*/ 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8" name="Freeform 539">
              <a:extLst>
                <a:ext uri="{FF2B5EF4-FFF2-40B4-BE49-F238E27FC236}">
                  <a16:creationId xmlns:a16="http://schemas.microsoft.com/office/drawing/2014/main" id="{8AFCA270-932C-41CA-A899-3D57813AEA16}"/>
                </a:ext>
              </a:extLst>
            </p:cNvPr>
            <p:cNvSpPr>
              <a:spLocks/>
            </p:cNvSpPr>
            <p:nvPr/>
          </p:nvSpPr>
          <p:spPr bwMode="auto">
            <a:xfrm>
              <a:off x="3313" y="1834"/>
              <a:ext cx="34" cy="23"/>
            </a:xfrm>
            <a:custGeom>
              <a:avLst/>
              <a:gdLst>
                <a:gd name="T0" fmla="*/ 0 w 107"/>
                <a:gd name="T1" fmla="*/ 4 h 69"/>
                <a:gd name="T2" fmla="*/ 0 w 107"/>
                <a:gd name="T3" fmla="*/ 9 h 69"/>
                <a:gd name="T4" fmla="*/ 0 w 107"/>
                <a:gd name="T5" fmla="*/ 15 h 69"/>
                <a:gd name="T6" fmla="*/ 0 w 107"/>
                <a:gd name="T7" fmla="*/ 21 h 69"/>
                <a:gd name="T8" fmla="*/ 0 w 107"/>
                <a:gd name="T9" fmla="*/ 23 h 69"/>
                <a:gd name="T10" fmla="*/ 5 w 107"/>
                <a:gd name="T11" fmla="*/ 22 h 69"/>
                <a:gd name="T12" fmla="*/ 16 w 107"/>
                <a:gd name="T13" fmla="*/ 19 h 69"/>
                <a:gd name="T14" fmla="*/ 27 w 107"/>
                <a:gd name="T15" fmla="*/ 17 h 69"/>
                <a:gd name="T16" fmla="*/ 34 w 107"/>
                <a:gd name="T17" fmla="*/ 15 h 69"/>
                <a:gd name="T18" fmla="*/ 32 w 107"/>
                <a:gd name="T19" fmla="*/ 13 h 69"/>
                <a:gd name="T20" fmla="*/ 30 w 107"/>
                <a:gd name="T21" fmla="*/ 11 h 69"/>
                <a:gd name="T22" fmla="*/ 27 w 107"/>
                <a:gd name="T23" fmla="*/ 10 h 69"/>
                <a:gd name="T24" fmla="*/ 25 w 107"/>
                <a:gd name="T25" fmla="*/ 9 h 69"/>
                <a:gd name="T26" fmla="*/ 23 w 107"/>
                <a:gd name="T27" fmla="*/ 8 h 69"/>
                <a:gd name="T28" fmla="*/ 21 w 107"/>
                <a:gd name="T29" fmla="*/ 6 h 69"/>
                <a:gd name="T30" fmla="*/ 20 w 107"/>
                <a:gd name="T31" fmla="*/ 5 h 69"/>
                <a:gd name="T32" fmla="*/ 20 w 107"/>
                <a:gd name="T33" fmla="*/ 4 h 69"/>
                <a:gd name="T34" fmla="*/ 19 w 107"/>
                <a:gd name="T35" fmla="*/ 2 h 69"/>
                <a:gd name="T36" fmla="*/ 19 w 107"/>
                <a:gd name="T37" fmla="*/ 0 h 69"/>
                <a:gd name="T38" fmla="*/ 17 w 107"/>
                <a:gd name="T39" fmla="*/ 0 h 69"/>
                <a:gd name="T40" fmla="*/ 12 w 107"/>
                <a:gd name="T41" fmla="*/ 1 h 69"/>
                <a:gd name="T42" fmla="*/ 6 w 107"/>
                <a:gd name="T43" fmla="*/ 3 h 69"/>
                <a:gd name="T44" fmla="*/ 0 w 107"/>
                <a:gd name="T45" fmla="*/ 4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9" name="Freeform 540">
              <a:extLst>
                <a:ext uri="{FF2B5EF4-FFF2-40B4-BE49-F238E27FC236}">
                  <a16:creationId xmlns:a16="http://schemas.microsoft.com/office/drawing/2014/main" id="{D61C4051-B56B-4A04-A1DD-5E2BA138742D}"/>
                </a:ext>
              </a:extLst>
            </p:cNvPr>
            <p:cNvSpPr>
              <a:spLocks/>
            </p:cNvSpPr>
            <p:nvPr/>
          </p:nvSpPr>
          <p:spPr bwMode="auto">
            <a:xfrm>
              <a:off x="3302" y="1830"/>
              <a:ext cx="350" cy="128"/>
            </a:xfrm>
            <a:custGeom>
              <a:avLst/>
              <a:gdLst>
                <a:gd name="T0" fmla="*/ 324 w 1070"/>
                <a:gd name="T1" fmla="*/ 42 h 382"/>
                <a:gd name="T2" fmla="*/ 317 w 1070"/>
                <a:gd name="T3" fmla="*/ 35 h 382"/>
                <a:gd name="T4" fmla="*/ 315 w 1070"/>
                <a:gd name="T5" fmla="*/ 19 h 382"/>
                <a:gd name="T6" fmla="*/ 306 w 1070"/>
                <a:gd name="T7" fmla="*/ 12 h 382"/>
                <a:gd name="T8" fmla="*/ 267 w 1070"/>
                <a:gd name="T9" fmla="*/ 6 h 382"/>
                <a:gd name="T10" fmla="*/ 237 w 1070"/>
                <a:gd name="T11" fmla="*/ 19 h 382"/>
                <a:gd name="T12" fmla="*/ 222 w 1070"/>
                <a:gd name="T13" fmla="*/ 22 h 382"/>
                <a:gd name="T14" fmla="*/ 207 w 1070"/>
                <a:gd name="T15" fmla="*/ 22 h 382"/>
                <a:gd name="T16" fmla="*/ 200 w 1070"/>
                <a:gd name="T17" fmla="*/ 15 h 382"/>
                <a:gd name="T18" fmla="*/ 183 w 1070"/>
                <a:gd name="T19" fmla="*/ 12 h 382"/>
                <a:gd name="T20" fmla="*/ 172 w 1070"/>
                <a:gd name="T21" fmla="*/ 6 h 382"/>
                <a:gd name="T22" fmla="*/ 158 w 1070"/>
                <a:gd name="T23" fmla="*/ 7 h 382"/>
                <a:gd name="T24" fmla="*/ 152 w 1070"/>
                <a:gd name="T25" fmla="*/ 0 h 382"/>
                <a:gd name="T26" fmla="*/ 128 w 1070"/>
                <a:gd name="T27" fmla="*/ 5 h 382"/>
                <a:gd name="T28" fmla="*/ 98 w 1070"/>
                <a:gd name="T29" fmla="*/ 9 h 382"/>
                <a:gd name="T30" fmla="*/ 84 w 1070"/>
                <a:gd name="T31" fmla="*/ 15 h 382"/>
                <a:gd name="T32" fmla="*/ 45 w 1070"/>
                <a:gd name="T33" fmla="*/ 20 h 382"/>
                <a:gd name="T34" fmla="*/ 57 w 1070"/>
                <a:gd name="T35" fmla="*/ 25 h 382"/>
                <a:gd name="T36" fmla="*/ 54 w 1070"/>
                <a:gd name="T37" fmla="*/ 30 h 382"/>
                <a:gd name="T38" fmla="*/ 37 w 1070"/>
                <a:gd name="T39" fmla="*/ 31 h 382"/>
                <a:gd name="T40" fmla="*/ 14 w 1070"/>
                <a:gd name="T41" fmla="*/ 31 h 382"/>
                <a:gd name="T42" fmla="*/ 3 w 1070"/>
                <a:gd name="T43" fmla="*/ 37 h 382"/>
                <a:gd name="T44" fmla="*/ 0 w 1070"/>
                <a:gd name="T45" fmla="*/ 49 h 382"/>
                <a:gd name="T46" fmla="*/ 5 w 1070"/>
                <a:gd name="T47" fmla="*/ 56 h 382"/>
                <a:gd name="T48" fmla="*/ 7 w 1070"/>
                <a:gd name="T49" fmla="*/ 65 h 382"/>
                <a:gd name="T50" fmla="*/ 7 w 1070"/>
                <a:gd name="T51" fmla="*/ 70 h 382"/>
                <a:gd name="T52" fmla="*/ 16 w 1070"/>
                <a:gd name="T53" fmla="*/ 79 h 382"/>
                <a:gd name="T54" fmla="*/ 18 w 1070"/>
                <a:gd name="T55" fmla="*/ 87 h 382"/>
                <a:gd name="T56" fmla="*/ 24 w 1070"/>
                <a:gd name="T57" fmla="*/ 91 h 382"/>
                <a:gd name="T58" fmla="*/ 31 w 1070"/>
                <a:gd name="T59" fmla="*/ 97 h 382"/>
                <a:gd name="T60" fmla="*/ 67 w 1070"/>
                <a:gd name="T61" fmla="*/ 118 h 382"/>
                <a:gd name="T62" fmla="*/ 83 w 1070"/>
                <a:gd name="T63" fmla="*/ 124 h 382"/>
                <a:gd name="T64" fmla="*/ 87 w 1070"/>
                <a:gd name="T65" fmla="*/ 120 h 382"/>
                <a:gd name="T66" fmla="*/ 91 w 1070"/>
                <a:gd name="T67" fmla="*/ 113 h 382"/>
                <a:gd name="T68" fmla="*/ 97 w 1070"/>
                <a:gd name="T69" fmla="*/ 106 h 382"/>
                <a:gd name="T70" fmla="*/ 109 w 1070"/>
                <a:gd name="T71" fmla="*/ 108 h 382"/>
                <a:gd name="T72" fmla="*/ 118 w 1070"/>
                <a:gd name="T73" fmla="*/ 120 h 382"/>
                <a:gd name="T74" fmla="*/ 131 w 1070"/>
                <a:gd name="T75" fmla="*/ 124 h 382"/>
                <a:gd name="T76" fmla="*/ 146 w 1070"/>
                <a:gd name="T77" fmla="*/ 120 h 382"/>
                <a:gd name="T78" fmla="*/ 161 w 1070"/>
                <a:gd name="T79" fmla="*/ 112 h 382"/>
                <a:gd name="T80" fmla="*/ 172 w 1070"/>
                <a:gd name="T81" fmla="*/ 110 h 382"/>
                <a:gd name="T82" fmla="*/ 184 w 1070"/>
                <a:gd name="T83" fmla="*/ 109 h 382"/>
                <a:gd name="T84" fmla="*/ 185 w 1070"/>
                <a:gd name="T85" fmla="*/ 123 h 382"/>
                <a:gd name="T86" fmla="*/ 193 w 1070"/>
                <a:gd name="T87" fmla="*/ 126 h 382"/>
                <a:gd name="T88" fmla="*/ 201 w 1070"/>
                <a:gd name="T89" fmla="*/ 121 h 382"/>
                <a:gd name="T90" fmla="*/ 212 w 1070"/>
                <a:gd name="T91" fmla="*/ 113 h 382"/>
                <a:gd name="T92" fmla="*/ 246 w 1070"/>
                <a:gd name="T93" fmla="*/ 110 h 382"/>
                <a:gd name="T94" fmla="*/ 272 w 1070"/>
                <a:gd name="T95" fmla="*/ 106 h 382"/>
                <a:gd name="T96" fmla="*/ 300 w 1070"/>
                <a:gd name="T97" fmla="*/ 95 h 382"/>
                <a:gd name="T98" fmla="*/ 316 w 1070"/>
                <a:gd name="T99" fmla="*/ 96 h 382"/>
                <a:gd name="T100" fmla="*/ 329 w 1070"/>
                <a:gd name="T101" fmla="*/ 98 h 382"/>
                <a:gd name="T102" fmla="*/ 345 w 1070"/>
                <a:gd name="T103" fmla="*/ 103 h 382"/>
                <a:gd name="T104" fmla="*/ 345 w 1070"/>
                <a:gd name="T105" fmla="*/ 90 h 382"/>
                <a:gd name="T106" fmla="*/ 336 w 1070"/>
                <a:gd name="T107" fmla="*/ 73 h 382"/>
                <a:gd name="T108" fmla="*/ 333 w 1070"/>
                <a:gd name="T109" fmla="*/ 56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grpFill/>
            <a:ln w="9525" cap="flat" cmpd="sng">
              <a:solidFill>
                <a:srgbClr val="FFFFFF">
                  <a:alpha val="47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1090" name="Freeform 541">
            <a:extLst>
              <a:ext uri="{FF2B5EF4-FFF2-40B4-BE49-F238E27FC236}">
                <a16:creationId xmlns:a16="http://schemas.microsoft.com/office/drawing/2014/main" id="{83CE0CDE-2F8D-45CB-9DF7-DDA9F7D38F31}"/>
              </a:ext>
            </a:extLst>
          </p:cNvPr>
          <p:cNvSpPr>
            <a:spLocks/>
          </p:cNvSpPr>
          <p:nvPr>
            <p:custDataLst>
              <p:tags r:id="rId371"/>
            </p:custDataLst>
          </p:nvPr>
        </p:nvSpPr>
        <p:spPr bwMode="auto">
          <a:xfrm>
            <a:off x="12025348" y="7871415"/>
            <a:ext cx="212209" cy="259364"/>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91" name="Freeform 542">
            <a:extLst>
              <a:ext uri="{FF2B5EF4-FFF2-40B4-BE49-F238E27FC236}">
                <a16:creationId xmlns:a16="http://schemas.microsoft.com/office/drawing/2014/main" id="{D4C1D0DA-9E61-42A1-906D-6E5661FBBCDB}"/>
              </a:ext>
            </a:extLst>
          </p:cNvPr>
          <p:cNvSpPr>
            <a:spLocks/>
          </p:cNvSpPr>
          <p:nvPr>
            <p:custDataLst>
              <p:tags r:id="rId372"/>
            </p:custDataLst>
          </p:nvPr>
        </p:nvSpPr>
        <p:spPr bwMode="auto">
          <a:xfrm>
            <a:off x="20395761" y="6675641"/>
            <a:ext cx="441256" cy="973461"/>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92" name="Freeform 543">
            <a:extLst>
              <a:ext uri="{FF2B5EF4-FFF2-40B4-BE49-F238E27FC236}">
                <a16:creationId xmlns:a16="http://schemas.microsoft.com/office/drawing/2014/main" id="{AFD0D311-C7F4-448B-B5EA-4F2C5C84B568}"/>
              </a:ext>
            </a:extLst>
          </p:cNvPr>
          <p:cNvSpPr>
            <a:spLocks/>
          </p:cNvSpPr>
          <p:nvPr>
            <p:custDataLst>
              <p:tags r:id="rId373"/>
            </p:custDataLst>
          </p:nvPr>
        </p:nvSpPr>
        <p:spPr bwMode="auto">
          <a:xfrm>
            <a:off x="20581021" y="8130779"/>
            <a:ext cx="53894" cy="121262"/>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93" name="Freeform 544">
            <a:extLst>
              <a:ext uri="{FF2B5EF4-FFF2-40B4-BE49-F238E27FC236}">
                <a16:creationId xmlns:a16="http://schemas.microsoft.com/office/drawing/2014/main" id="{1B889ABD-812D-46A2-ABEB-BEC232791BAA}"/>
              </a:ext>
            </a:extLst>
          </p:cNvPr>
          <p:cNvSpPr>
            <a:spLocks/>
          </p:cNvSpPr>
          <p:nvPr>
            <p:custDataLst>
              <p:tags r:id="rId374"/>
            </p:custDataLst>
          </p:nvPr>
        </p:nvSpPr>
        <p:spPr bwMode="auto">
          <a:xfrm>
            <a:off x="17805480" y="6557749"/>
            <a:ext cx="370521" cy="575991"/>
          </a:xfrm>
          <a:custGeom>
            <a:avLst/>
            <a:gdLst>
              <a:gd name="T0" fmla="*/ 87531 w 399"/>
              <a:gd name="T1" fmla="*/ 4192 h 518"/>
              <a:gd name="T2" fmla="*/ 88407 w 399"/>
              <a:gd name="T3" fmla="*/ 11529 h 518"/>
              <a:gd name="T4" fmla="*/ 91033 w 399"/>
              <a:gd name="T5" fmla="*/ 18866 h 518"/>
              <a:gd name="T6" fmla="*/ 93659 w 399"/>
              <a:gd name="T7" fmla="*/ 25679 h 518"/>
              <a:gd name="T8" fmla="*/ 98035 w 399"/>
              <a:gd name="T9" fmla="*/ 33016 h 518"/>
              <a:gd name="T10" fmla="*/ 102849 w 399"/>
              <a:gd name="T11" fmla="*/ 39304 h 518"/>
              <a:gd name="T12" fmla="*/ 108977 w 399"/>
              <a:gd name="T13" fmla="*/ 45069 h 518"/>
              <a:gd name="T14" fmla="*/ 115541 w 399"/>
              <a:gd name="T15" fmla="*/ 49786 h 518"/>
              <a:gd name="T16" fmla="*/ 138299 w 399"/>
              <a:gd name="T17" fmla="*/ 55550 h 518"/>
              <a:gd name="T18" fmla="*/ 159745 w 399"/>
              <a:gd name="T19" fmla="*/ 62363 h 518"/>
              <a:gd name="T20" fmla="*/ 166310 w 399"/>
              <a:gd name="T21" fmla="*/ 66555 h 518"/>
              <a:gd name="T22" fmla="*/ 171561 w 399"/>
              <a:gd name="T23" fmla="*/ 71796 h 518"/>
              <a:gd name="T24" fmla="*/ 174187 w 399"/>
              <a:gd name="T25" fmla="*/ 79133 h 518"/>
              <a:gd name="T26" fmla="*/ 174187 w 399"/>
              <a:gd name="T27" fmla="*/ 91186 h 518"/>
              <a:gd name="T28" fmla="*/ 170686 w 399"/>
              <a:gd name="T29" fmla="*/ 104812 h 518"/>
              <a:gd name="T30" fmla="*/ 161495 w 399"/>
              <a:gd name="T31" fmla="*/ 125250 h 518"/>
              <a:gd name="T32" fmla="*/ 150554 w 399"/>
              <a:gd name="T33" fmla="*/ 144640 h 518"/>
              <a:gd name="T34" fmla="*/ 143551 w 399"/>
              <a:gd name="T35" fmla="*/ 158790 h 518"/>
              <a:gd name="T36" fmla="*/ 137424 w 399"/>
              <a:gd name="T37" fmla="*/ 172939 h 518"/>
              <a:gd name="T38" fmla="*/ 134361 w 399"/>
              <a:gd name="T39" fmla="*/ 188661 h 518"/>
              <a:gd name="T40" fmla="*/ 129984 w 399"/>
              <a:gd name="T41" fmla="*/ 197570 h 518"/>
              <a:gd name="T42" fmla="*/ 117292 w 399"/>
              <a:gd name="T43" fmla="*/ 202810 h 518"/>
              <a:gd name="T44" fmla="*/ 107664 w 399"/>
              <a:gd name="T45" fmla="*/ 209099 h 518"/>
              <a:gd name="T46" fmla="*/ 102849 w 399"/>
              <a:gd name="T47" fmla="*/ 213816 h 518"/>
              <a:gd name="T48" fmla="*/ 99348 w 399"/>
              <a:gd name="T49" fmla="*/ 218532 h 518"/>
              <a:gd name="T50" fmla="*/ 98035 w 399"/>
              <a:gd name="T51" fmla="*/ 223773 h 518"/>
              <a:gd name="T52" fmla="*/ 93221 w 399"/>
              <a:gd name="T53" fmla="*/ 229537 h 518"/>
              <a:gd name="T54" fmla="*/ 82279 w 399"/>
              <a:gd name="T55" fmla="*/ 235826 h 518"/>
              <a:gd name="T56" fmla="*/ 75715 w 399"/>
              <a:gd name="T57" fmla="*/ 238970 h 518"/>
              <a:gd name="T58" fmla="*/ 72651 w 399"/>
              <a:gd name="T59" fmla="*/ 244735 h 518"/>
              <a:gd name="T60" fmla="*/ 69150 w 399"/>
              <a:gd name="T61" fmla="*/ 252072 h 518"/>
              <a:gd name="T62" fmla="*/ 63898 w 399"/>
              <a:gd name="T63" fmla="*/ 256788 h 518"/>
              <a:gd name="T64" fmla="*/ 57333 w 399"/>
              <a:gd name="T65" fmla="*/ 258885 h 518"/>
              <a:gd name="T66" fmla="*/ 44641 w 399"/>
              <a:gd name="T67" fmla="*/ 260981 h 518"/>
              <a:gd name="T68" fmla="*/ 31949 w 399"/>
              <a:gd name="T69" fmla="*/ 264125 h 518"/>
              <a:gd name="T70" fmla="*/ 24071 w 399"/>
              <a:gd name="T71" fmla="*/ 268318 h 518"/>
              <a:gd name="T72" fmla="*/ 20132 w 399"/>
              <a:gd name="T73" fmla="*/ 269366 h 518"/>
              <a:gd name="T74" fmla="*/ 18819 w 399"/>
              <a:gd name="T75" fmla="*/ 265173 h 518"/>
              <a:gd name="T76" fmla="*/ 16631 w 399"/>
              <a:gd name="T77" fmla="*/ 260457 h 518"/>
              <a:gd name="T78" fmla="*/ 14880 w 399"/>
              <a:gd name="T79" fmla="*/ 255216 h 518"/>
              <a:gd name="T80" fmla="*/ 14443 w 399"/>
              <a:gd name="T81" fmla="*/ 245259 h 518"/>
              <a:gd name="T82" fmla="*/ 12692 w 399"/>
              <a:gd name="T83" fmla="*/ 233206 h 518"/>
              <a:gd name="T84" fmla="*/ 7440 w 399"/>
              <a:gd name="T85" fmla="*/ 219056 h 518"/>
              <a:gd name="T86" fmla="*/ 0 w 399"/>
              <a:gd name="T87" fmla="*/ 187613 h 518"/>
              <a:gd name="T88" fmla="*/ 84905 w 399"/>
              <a:gd name="T89" fmla="*/ 96951 h 518"/>
              <a:gd name="T90" fmla="*/ 87531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94" name="Freeform 545">
            <a:extLst>
              <a:ext uri="{FF2B5EF4-FFF2-40B4-BE49-F238E27FC236}">
                <a16:creationId xmlns:a16="http://schemas.microsoft.com/office/drawing/2014/main" id="{D1B491E6-E755-47B6-9618-CEF413DEF807}"/>
              </a:ext>
            </a:extLst>
          </p:cNvPr>
          <p:cNvSpPr>
            <a:spLocks/>
          </p:cNvSpPr>
          <p:nvPr>
            <p:custDataLst>
              <p:tags r:id="rId375"/>
            </p:custDataLst>
          </p:nvPr>
        </p:nvSpPr>
        <p:spPr bwMode="auto">
          <a:xfrm>
            <a:off x="15104043" y="6672273"/>
            <a:ext cx="798306" cy="818514"/>
          </a:xfrm>
          <a:custGeom>
            <a:avLst/>
            <a:gdLst>
              <a:gd name="T0" fmla="*/ 100359 w 866"/>
              <a:gd name="T1" fmla="*/ 140751 h 740"/>
              <a:gd name="T2" fmla="*/ 106441 w 866"/>
              <a:gd name="T3" fmla="*/ 137623 h 740"/>
              <a:gd name="T4" fmla="*/ 118172 w 866"/>
              <a:gd name="T5" fmla="*/ 141794 h 740"/>
              <a:gd name="T6" fmla="*/ 284134 w 866"/>
              <a:gd name="T7" fmla="*/ 521 h 740"/>
              <a:gd name="T8" fmla="*/ 294995 w 866"/>
              <a:gd name="T9" fmla="*/ 3128 h 740"/>
              <a:gd name="T10" fmla="*/ 308897 w 866"/>
              <a:gd name="T11" fmla="*/ 10947 h 740"/>
              <a:gd name="T12" fmla="*/ 317152 w 866"/>
              <a:gd name="T13" fmla="*/ 18246 h 740"/>
              <a:gd name="T14" fmla="*/ 330186 w 866"/>
              <a:gd name="T15" fmla="*/ 29714 h 740"/>
              <a:gd name="T16" fmla="*/ 343654 w 866"/>
              <a:gd name="T17" fmla="*/ 30757 h 740"/>
              <a:gd name="T18" fmla="*/ 361032 w 866"/>
              <a:gd name="T19" fmla="*/ 22416 h 740"/>
              <a:gd name="T20" fmla="*/ 371025 w 866"/>
              <a:gd name="T21" fmla="*/ 86536 h 740"/>
              <a:gd name="T22" fmla="*/ 376238 w 866"/>
              <a:gd name="T23" fmla="*/ 106866 h 740"/>
              <a:gd name="T24" fmla="*/ 369287 w 866"/>
              <a:gd name="T25" fmla="*/ 156911 h 740"/>
              <a:gd name="T26" fmla="*/ 368418 w 866"/>
              <a:gd name="T27" fmla="*/ 196009 h 740"/>
              <a:gd name="T28" fmla="*/ 362335 w 866"/>
              <a:gd name="T29" fmla="*/ 219467 h 740"/>
              <a:gd name="T30" fmla="*/ 348433 w 866"/>
              <a:gd name="T31" fmla="*/ 243447 h 740"/>
              <a:gd name="T32" fmla="*/ 337572 w 866"/>
              <a:gd name="T33" fmla="*/ 260129 h 740"/>
              <a:gd name="T34" fmla="*/ 329317 w 866"/>
              <a:gd name="T35" fmla="*/ 295577 h 740"/>
              <a:gd name="T36" fmla="*/ 308897 w 866"/>
              <a:gd name="T37" fmla="*/ 327898 h 740"/>
              <a:gd name="T38" fmla="*/ 295429 w 866"/>
              <a:gd name="T39" fmla="*/ 336760 h 740"/>
              <a:gd name="T40" fmla="*/ 279789 w 866"/>
              <a:gd name="T41" fmla="*/ 332589 h 740"/>
              <a:gd name="T42" fmla="*/ 265452 w 866"/>
              <a:gd name="T43" fmla="*/ 325813 h 740"/>
              <a:gd name="T44" fmla="*/ 245902 w 866"/>
              <a:gd name="T45" fmla="*/ 329983 h 740"/>
              <a:gd name="T46" fmla="*/ 230261 w 866"/>
              <a:gd name="T47" fmla="*/ 343537 h 740"/>
              <a:gd name="T48" fmla="*/ 222006 w 866"/>
              <a:gd name="T49" fmla="*/ 354484 h 740"/>
              <a:gd name="T50" fmla="*/ 213317 w 866"/>
              <a:gd name="T51" fmla="*/ 356569 h 740"/>
              <a:gd name="T52" fmla="*/ 204194 w 866"/>
              <a:gd name="T53" fmla="*/ 348228 h 740"/>
              <a:gd name="T54" fmla="*/ 193767 w 866"/>
              <a:gd name="T55" fmla="*/ 333111 h 740"/>
              <a:gd name="T56" fmla="*/ 182906 w 866"/>
              <a:gd name="T57" fmla="*/ 331026 h 740"/>
              <a:gd name="T58" fmla="*/ 175954 w 866"/>
              <a:gd name="T59" fmla="*/ 337281 h 740"/>
              <a:gd name="T60" fmla="*/ 166831 w 866"/>
              <a:gd name="T61" fmla="*/ 339888 h 740"/>
              <a:gd name="T62" fmla="*/ 152059 w 866"/>
              <a:gd name="T63" fmla="*/ 332589 h 740"/>
              <a:gd name="T64" fmla="*/ 132943 w 866"/>
              <a:gd name="T65" fmla="*/ 316950 h 740"/>
              <a:gd name="T66" fmla="*/ 117737 w 866"/>
              <a:gd name="T67" fmla="*/ 314865 h 740"/>
              <a:gd name="T68" fmla="*/ 102966 w 866"/>
              <a:gd name="T69" fmla="*/ 323206 h 740"/>
              <a:gd name="T70" fmla="*/ 90801 w 866"/>
              <a:gd name="T71" fmla="*/ 340409 h 740"/>
              <a:gd name="T72" fmla="*/ 82546 w 866"/>
              <a:gd name="T73" fmla="*/ 360740 h 740"/>
              <a:gd name="T74" fmla="*/ 77333 w 866"/>
              <a:gd name="T75" fmla="*/ 374815 h 740"/>
              <a:gd name="T76" fmla="*/ 64734 w 866"/>
              <a:gd name="T77" fmla="*/ 365953 h 740"/>
              <a:gd name="T78" fmla="*/ 43445 w 866"/>
              <a:gd name="T79" fmla="*/ 385762 h 740"/>
              <a:gd name="T80" fmla="*/ 28674 w 866"/>
              <a:gd name="T81" fmla="*/ 364389 h 740"/>
              <a:gd name="T82" fmla="*/ 27805 w 866"/>
              <a:gd name="T83" fmla="*/ 335717 h 740"/>
              <a:gd name="T84" fmla="*/ 21723 w 866"/>
              <a:gd name="T85" fmla="*/ 319557 h 740"/>
              <a:gd name="T86" fmla="*/ 8689 w 866"/>
              <a:gd name="T87" fmla="*/ 306003 h 740"/>
              <a:gd name="T88" fmla="*/ 2172 w 866"/>
              <a:gd name="T89" fmla="*/ 290885 h 740"/>
              <a:gd name="T90" fmla="*/ 23026 w 866"/>
              <a:gd name="T91" fmla="*/ 276289 h 740"/>
              <a:gd name="T92" fmla="*/ 33019 w 866"/>
              <a:gd name="T93" fmla="*/ 270033 h 740"/>
              <a:gd name="T94" fmla="*/ 60389 w 866"/>
              <a:gd name="T95" fmla="*/ 265863 h 740"/>
              <a:gd name="T96" fmla="*/ 79071 w 866"/>
              <a:gd name="T97" fmla="*/ 260650 h 740"/>
              <a:gd name="T98" fmla="*/ 87325 w 866"/>
              <a:gd name="T99" fmla="*/ 247617 h 740"/>
              <a:gd name="T100" fmla="*/ 95146 w 866"/>
              <a:gd name="T101" fmla="*/ 221031 h 740"/>
              <a:gd name="T102" fmla="*/ 97318 w 866"/>
              <a:gd name="T103" fmla="*/ 191317 h 740"/>
              <a:gd name="T104" fmla="*/ 95146 w 866"/>
              <a:gd name="T105" fmla="*/ 166816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chemeClr val="bg2">
              <a:lumMod val="50000"/>
              <a:alpha val="16000"/>
            </a:schemeClr>
          </a:solidFill>
          <a:ln w="9525" cmpd="sng">
            <a:solidFill>
              <a:srgbClr val="FFFFFF">
                <a:alpha val="47000"/>
              </a:srgbClr>
            </a:solidFill>
            <a:prstDash val="solid"/>
            <a:round/>
            <a:headEnd/>
            <a:tailEnd/>
          </a:ln>
        </p:spPr>
        <p:txBody>
          <a:bodyPr/>
          <a:lstStyle/>
          <a:p>
            <a:endParaRPr lang="es-ES" dirty="0"/>
          </a:p>
        </p:txBody>
      </p:sp>
      <p:sp>
        <p:nvSpPr>
          <p:cNvPr id="1095" name="Freeform 546">
            <a:extLst>
              <a:ext uri="{FF2B5EF4-FFF2-40B4-BE49-F238E27FC236}">
                <a16:creationId xmlns:a16="http://schemas.microsoft.com/office/drawing/2014/main" id="{2B60AE42-A910-4157-B0BF-0E948B768D9B}"/>
              </a:ext>
            </a:extLst>
          </p:cNvPr>
          <p:cNvSpPr>
            <a:spLocks/>
          </p:cNvSpPr>
          <p:nvPr>
            <p:custDataLst>
              <p:tags r:id="rId376"/>
            </p:custDataLst>
          </p:nvPr>
        </p:nvSpPr>
        <p:spPr bwMode="auto">
          <a:xfrm>
            <a:off x="14403421" y="5860494"/>
            <a:ext cx="636624" cy="552414"/>
          </a:xfrm>
          <a:custGeom>
            <a:avLst/>
            <a:gdLst>
              <a:gd name="T0" fmla="*/ 278945 w 697"/>
              <a:gd name="T1" fmla="*/ 27597 h 500"/>
              <a:gd name="T2" fmla="*/ 282819 w 697"/>
              <a:gd name="T3" fmla="*/ 83833 h 500"/>
              <a:gd name="T4" fmla="*/ 284541 w 697"/>
              <a:gd name="T5" fmla="*/ 86957 h 500"/>
              <a:gd name="T6" fmla="*/ 291429 w 697"/>
              <a:gd name="T7" fmla="*/ 92164 h 500"/>
              <a:gd name="T8" fmla="*/ 298747 w 697"/>
              <a:gd name="T9" fmla="*/ 98412 h 500"/>
              <a:gd name="T10" fmla="*/ 300038 w 697"/>
              <a:gd name="T11" fmla="*/ 103099 h 500"/>
              <a:gd name="T12" fmla="*/ 298747 w 697"/>
              <a:gd name="T13" fmla="*/ 109868 h 500"/>
              <a:gd name="T14" fmla="*/ 294872 w 697"/>
              <a:gd name="T15" fmla="*/ 112992 h 500"/>
              <a:gd name="T16" fmla="*/ 281958 w 697"/>
              <a:gd name="T17" fmla="*/ 113513 h 500"/>
              <a:gd name="T18" fmla="*/ 260435 w 697"/>
              <a:gd name="T19" fmla="*/ 118720 h 500"/>
              <a:gd name="T20" fmla="*/ 244077 w 697"/>
              <a:gd name="T21" fmla="*/ 130175 h 500"/>
              <a:gd name="T22" fmla="*/ 236328 w 697"/>
              <a:gd name="T23" fmla="*/ 139027 h 500"/>
              <a:gd name="T24" fmla="*/ 232024 w 697"/>
              <a:gd name="T25" fmla="*/ 149962 h 500"/>
              <a:gd name="T26" fmla="*/ 224275 w 697"/>
              <a:gd name="T27" fmla="*/ 157251 h 500"/>
              <a:gd name="T28" fmla="*/ 211361 w 697"/>
              <a:gd name="T29" fmla="*/ 168707 h 500"/>
              <a:gd name="T30" fmla="*/ 195864 w 697"/>
              <a:gd name="T31" fmla="*/ 183286 h 500"/>
              <a:gd name="T32" fmla="*/ 180798 w 697"/>
              <a:gd name="T33" fmla="*/ 192659 h 500"/>
              <a:gd name="T34" fmla="*/ 160135 w 697"/>
              <a:gd name="T35" fmla="*/ 196304 h 500"/>
              <a:gd name="T36" fmla="*/ 148082 w 697"/>
              <a:gd name="T37" fmla="*/ 197866 h 500"/>
              <a:gd name="T38" fmla="*/ 136029 w 697"/>
              <a:gd name="T39" fmla="*/ 206197 h 500"/>
              <a:gd name="T40" fmla="*/ 124836 w 697"/>
              <a:gd name="T41" fmla="*/ 217132 h 500"/>
              <a:gd name="T42" fmla="*/ 114075 w 697"/>
              <a:gd name="T43" fmla="*/ 221818 h 500"/>
              <a:gd name="T44" fmla="*/ 2152 w 697"/>
              <a:gd name="T45" fmla="*/ 258267 h 500"/>
              <a:gd name="T46" fmla="*/ 13775 w 697"/>
              <a:gd name="T47" fmla="*/ 253581 h 500"/>
              <a:gd name="T48" fmla="*/ 36590 w 697"/>
              <a:gd name="T49" fmla="*/ 246291 h 500"/>
              <a:gd name="T50" fmla="*/ 40034 w 697"/>
              <a:gd name="T51" fmla="*/ 239001 h 500"/>
              <a:gd name="T52" fmla="*/ 42617 w 697"/>
              <a:gd name="T53" fmla="*/ 228067 h 500"/>
              <a:gd name="T54" fmla="*/ 51226 w 697"/>
              <a:gd name="T55" fmla="*/ 219735 h 500"/>
              <a:gd name="T56" fmla="*/ 68875 w 697"/>
              <a:gd name="T57" fmla="*/ 207759 h 500"/>
              <a:gd name="T58" fmla="*/ 77915 w 697"/>
              <a:gd name="T59" fmla="*/ 198907 h 500"/>
              <a:gd name="T60" fmla="*/ 82650 w 697"/>
              <a:gd name="T61" fmla="*/ 185890 h 500"/>
              <a:gd name="T62" fmla="*/ 83081 w 697"/>
              <a:gd name="T63" fmla="*/ 164541 h 500"/>
              <a:gd name="T64" fmla="*/ 83942 w 697"/>
              <a:gd name="T65" fmla="*/ 132258 h 500"/>
              <a:gd name="T66" fmla="*/ 82650 w 697"/>
              <a:gd name="T67" fmla="*/ 99974 h 500"/>
              <a:gd name="T68" fmla="*/ 92121 w 697"/>
              <a:gd name="T69" fmla="*/ 98412 h 500"/>
              <a:gd name="T70" fmla="*/ 98147 w 697"/>
              <a:gd name="T71" fmla="*/ 93205 h 500"/>
              <a:gd name="T72" fmla="*/ 103743 w 697"/>
              <a:gd name="T73" fmla="*/ 85916 h 500"/>
              <a:gd name="T74" fmla="*/ 108479 w 697"/>
              <a:gd name="T75" fmla="*/ 79146 h 500"/>
              <a:gd name="T76" fmla="*/ 120962 w 697"/>
              <a:gd name="T77" fmla="*/ 76022 h 500"/>
              <a:gd name="T78" fmla="*/ 135168 w 697"/>
              <a:gd name="T79" fmla="*/ 74460 h 500"/>
              <a:gd name="T80" fmla="*/ 146360 w 697"/>
              <a:gd name="T81" fmla="*/ 68212 h 500"/>
              <a:gd name="T82" fmla="*/ 154969 w 697"/>
              <a:gd name="T83" fmla="*/ 56236 h 500"/>
              <a:gd name="T84" fmla="*/ 167023 w 697"/>
              <a:gd name="T85" fmla="*/ 24994 h 500"/>
              <a:gd name="T86" fmla="*/ 175202 w 697"/>
              <a:gd name="T87" fmla="*/ 6248 h 500"/>
              <a:gd name="T88" fmla="*/ 183380 w 697"/>
              <a:gd name="T89" fmla="*/ 4166 h 500"/>
              <a:gd name="T90" fmla="*/ 193281 w 697"/>
              <a:gd name="T91" fmla="*/ 10414 h 500"/>
              <a:gd name="T92" fmla="*/ 220401 w 697"/>
              <a:gd name="T93" fmla="*/ 9373 h 500"/>
              <a:gd name="T94" fmla="*/ 253978 w 697"/>
              <a:gd name="T95" fmla="*/ 6769 h 500"/>
              <a:gd name="T96" fmla="*/ 256991 w 697"/>
              <a:gd name="T97" fmla="*/ 8852 h 500"/>
              <a:gd name="T98" fmla="*/ 260435 w 697"/>
              <a:gd name="T99" fmla="*/ 18745 h 500"/>
              <a:gd name="T100" fmla="*/ 263018 w 697"/>
              <a:gd name="T101" fmla="*/ 26556 h 500"/>
              <a:gd name="T102" fmla="*/ 266031 w 697"/>
              <a:gd name="T103" fmla="*/ 2603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96" name="Freeform 547">
            <a:extLst>
              <a:ext uri="{FF2B5EF4-FFF2-40B4-BE49-F238E27FC236}">
                <a16:creationId xmlns:a16="http://schemas.microsoft.com/office/drawing/2014/main" id="{8A95BDF2-742B-48F8-94A7-A7CCE0160BB6}"/>
              </a:ext>
            </a:extLst>
          </p:cNvPr>
          <p:cNvSpPr>
            <a:spLocks/>
          </p:cNvSpPr>
          <p:nvPr>
            <p:custDataLst>
              <p:tags r:id="rId377"/>
            </p:custDataLst>
          </p:nvPr>
        </p:nvSpPr>
        <p:spPr bwMode="auto">
          <a:xfrm>
            <a:off x="15888875" y="3590209"/>
            <a:ext cx="501887" cy="195366"/>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97" name="Freeform 548">
            <a:extLst>
              <a:ext uri="{FF2B5EF4-FFF2-40B4-BE49-F238E27FC236}">
                <a16:creationId xmlns:a16="http://schemas.microsoft.com/office/drawing/2014/main" id="{06C6575F-D892-499D-A76E-8DC0A9FC23CC}"/>
              </a:ext>
            </a:extLst>
          </p:cNvPr>
          <p:cNvSpPr>
            <a:spLocks/>
          </p:cNvSpPr>
          <p:nvPr>
            <p:custDataLst>
              <p:tags r:id="rId378"/>
            </p:custDataLst>
          </p:nvPr>
        </p:nvSpPr>
        <p:spPr bwMode="auto">
          <a:xfrm>
            <a:off x="16973492" y="3556525"/>
            <a:ext cx="229050" cy="127998"/>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98" name="Freeform 549">
            <a:extLst>
              <a:ext uri="{FF2B5EF4-FFF2-40B4-BE49-F238E27FC236}">
                <a16:creationId xmlns:a16="http://schemas.microsoft.com/office/drawing/2014/main" id="{433DA630-D905-4D7E-A45E-B342144D5716}"/>
              </a:ext>
            </a:extLst>
          </p:cNvPr>
          <p:cNvSpPr>
            <a:spLocks/>
          </p:cNvSpPr>
          <p:nvPr>
            <p:custDataLst>
              <p:tags r:id="rId379"/>
            </p:custDataLst>
          </p:nvPr>
        </p:nvSpPr>
        <p:spPr bwMode="auto">
          <a:xfrm>
            <a:off x="17276646" y="3519474"/>
            <a:ext cx="134735" cy="121262"/>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chemeClr val="bg2">
              <a:lumMod val="50000"/>
              <a:alpha val="16000"/>
            </a:schemeClr>
          </a:solidFill>
          <a:ln w="9525" cap="flat" cmpd="sng">
            <a:solidFill>
              <a:srgbClr val="FFFFFF">
                <a:alpha val="47000"/>
              </a:srgbClr>
            </a:solidFill>
            <a:prstDash val="solid"/>
            <a:round/>
            <a:headEnd type="none" w="med" len="med"/>
            <a:tailEnd type="none" w="med" len="med"/>
          </a:ln>
          <a:effectLst/>
        </p:spPr>
        <p:txBody>
          <a:bodyPr/>
          <a:lstStyle/>
          <a:p>
            <a:endParaRPr lang="es-ES" dirty="0"/>
          </a:p>
        </p:txBody>
      </p:sp>
      <p:sp>
        <p:nvSpPr>
          <p:cNvPr id="10" name="TextBox 1">
            <a:extLst>
              <a:ext uri="{FF2B5EF4-FFF2-40B4-BE49-F238E27FC236}">
                <a16:creationId xmlns:a16="http://schemas.microsoft.com/office/drawing/2014/main" id="{85A135E9-CE78-4F32-85F0-840FF9443E70}"/>
              </a:ext>
            </a:extLst>
          </p:cNvPr>
          <p:cNvSpPr txBox="1"/>
          <p:nvPr/>
        </p:nvSpPr>
        <p:spPr>
          <a:xfrm>
            <a:off x="650240" y="541319"/>
            <a:ext cx="22611504" cy="707886"/>
          </a:xfrm>
          <a:prstGeom prst="rect">
            <a:avLst/>
          </a:prstGeom>
          <a:noFill/>
        </p:spPr>
        <p:txBody>
          <a:bodyPr wrap="square"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pPr algn="l"/>
            <a:r>
              <a:rPr lang="en-GB" sz="4000" b="1" kern="1200" dirty="0">
                <a:solidFill>
                  <a:srgbClr val="C00000"/>
                </a:solidFill>
              </a:rPr>
              <a:t>Aproximación económica</a:t>
            </a:r>
            <a:endParaRPr lang="en-GB" altLang="en-US" sz="2800" kern="1200" dirty="0">
              <a:solidFill>
                <a:schemeClr val="tx1"/>
              </a:solidFill>
              <a:latin typeface="IBM Plex Sans"/>
            </a:endParaRPr>
          </a:p>
        </p:txBody>
      </p:sp>
      <p:sp>
        <p:nvSpPr>
          <p:cNvPr id="1099" name="Freeform 550">
            <a:extLst>
              <a:ext uri="{FF2B5EF4-FFF2-40B4-BE49-F238E27FC236}">
                <a16:creationId xmlns:a16="http://schemas.microsoft.com/office/drawing/2014/main" id="{7B7C8AC8-B7EF-4B3A-9ADA-9594E7A88816}"/>
              </a:ext>
            </a:extLst>
          </p:cNvPr>
          <p:cNvSpPr>
            <a:spLocks/>
          </p:cNvSpPr>
          <p:nvPr>
            <p:custDataLst>
              <p:tags r:id="rId380"/>
            </p:custDataLst>
          </p:nvPr>
        </p:nvSpPr>
        <p:spPr bwMode="auto">
          <a:xfrm>
            <a:off x="5083175" y="1438275"/>
            <a:ext cx="130175" cy="57150"/>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101" name="Rectangle 1100">
            <a:extLst>
              <a:ext uri="{FF2B5EF4-FFF2-40B4-BE49-F238E27FC236}">
                <a16:creationId xmlns:a16="http://schemas.microsoft.com/office/drawing/2014/main" id="{419C2773-A950-4C53-9731-8D6F6B30C924}"/>
              </a:ext>
            </a:extLst>
          </p:cNvPr>
          <p:cNvSpPr/>
          <p:nvPr/>
        </p:nvSpPr>
        <p:spPr>
          <a:xfrm>
            <a:off x="1088846" y="1782472"/>
            <a:ext cx="21266696" cy="1938992"/>
          </a:xfrm>
          <a:prstGeom prst="rect">
            <a:avLst/>
          </a:prstGeom>
        </p:spPr>
        <p:txBody>
          <a:bodyPr wrap="square">
            <a:spAutoFit/>
          </a:bodyPr>
          <a:lstStyle/>
          <a:p>
            <a:pPr marL="457200" indent="-457200" algn="l">
              <a:buClr>
                <a:srgbClr val="C00000"/>
              </a:buClr>
              <a:buFont typeface="Arial" panose="020B0604020202020204" pitchFamily="34" charset="0"/>
              <a:buChar char="•"/>
            </a:pPr>
            <a:endParaRPr lang="es-ES" b="1" dirty="0">
              <a:latin typeface="+mn-lt"/>
            </a:endParaRPr>
          </a:p>
          <a:p>
            <a:pPr marL="457200" indent="-457200" algn="l">
              <a:buClr>
                <a:srgbClr val="C00000"/>
              </a:buClr>
              <a:buFont typeface="Arial" panose="020B0604020202020204" pitchFamily="34" charset="0"/>
              <a:buChar char="•"/>
            </a:pPr>
            <a:r>
              <a:rPr lang="es-ES" dirty="0">
                <a:latin typeface="+mn-lt"/>
              </a:rPr>
              <a:t>El </a:t>
            </a:r>
            <a:r>
              <a:rPr lang="es-ES" b="1" dirty="0">
                <a:latin typeface="+mn-lt"/>
              </a:rPr>
              <a:t>coste mensual </a:t>
            </a:r>
            <a:r>
              <a:rPr lang="es-ES" dirty="0">
                <a:latin typeface="+mn-lt"/>
              </a:rPr>
              <a:t>del equipo IBM como capacitación para el cliente es de  </a:t>
            </a:r>
            <a:r>
              <a:rPr lang="es-ES" b="1" dirty="0">
                <a:latin typeface="+mn-lt"/>
              </a:rPr>
              <a:t>433,691.42 €  </a:t>
            </a:r>
          </a:p>
          <a:p>
            <a:pPr marL="457200" indent="-457200" algn="l">
              <a:buClr>
                <a:srgbClr val="C00000"/>
              </a:buClr>
              <a:buFont typeface="Arial" panose="020B0604020202020204" pitchFamily="34" charset="0"/>
              <a:buChar char="•"/>
            </a:pPr>
            <a:endParaRPr lang="es-ES" b="1" dirty="0">
              <a:latin typeface="+mn-lt"/>
            </a:endParaRPr>
          </a:p>
          <a:p>
            <a:pPr marL="457200" indent="-457200" algn="l">
              <a:buClr>
                <a:srgbClr val="C00000"/>
              </a:buClr>
              <a:buFont typeface="Arial" panose="020B0604020202020204" pitchFamily="34" charset="0"/>
              <a:buChar char="•"/>
            </a:pPr>
            <a:r>
              <a:rPr lang="es-ES" dirty="0">
                <a:latin typeface="+mn-lt"/>
              </a:rPr>
              <a:t>El plan de facturación será mensual, como se indica en la siguiente tabla:</a:t>
            </a:r>
          </a:p>
        </p:txBody>
      </p:sp>
      <p:sp>
        <p:nvSpPr>
          <p:cNvPr id="4" name="TextBox 3">
            <a:extLst>
              <a:ext uri="{FF2B5EF4-FFF2-40B4-BE49-F238E27FC236}">
                <a16:creationId xmlns:a16="http://schemas.microsoft.com/office/drawing/2014/main" id="{EFE28400-FC76-4034-BFF3-EAC9012BCFCA}"/>
              </a:ext>
            </a:extLst>
          </p:cNvPr>
          <p:cNvSpPr txBox="1"/>
          <p:nvPr/>
        </p:nvSpPr>
        <p:spPr>
          <a:xfrm>
            <a:off x="353376" y="5294607"/>
            <a:ext cx="3971153" cy="553998"/>
          </a:xfrm>
          <a:prstGeom prst="rect">
            <a:avLst/>
          </a:prstGeom>
          <a:noFill/>
        </p:spPr>
        <p:txBody>
          <a:bodyPr wrap="square" rtlCol="0">
            <a:spAutoFit/>
          </a:bodyPr>
          <a:lstStyle/>
          <a:p>
            <a:r>
              <a:rPr lang="es-ES" dirty="0"/>
              <a:t>* IVA no incluido</a:t>
            </a:r>
          </a:p>
        </p:txBody>
      </p:sp>
      <p:sp>
        <p:nvSpPr>
          <p:cNvPr id="1102" name="Rectangle 1101">
            <a:extLst>
              <a:ext uri="{FF2B5EF4-FFF2-40B4-BE49-F238E27FC236}">
                <a16:creationId xmlns:a16="http://schemas.microsoft.com/office/drawing/2014/main" id="{72971867-FDDF-450D-B288-1F460E1F3740}"/>
              </a:ext>
            </a:extLst>
          </p:cNvPr>
          <p:cNvSpPr/>
          <p:nvPr/>
        </p:nvSpPr>
        <p:spPr>
          <a:xfrm>
            <a:off x="919659" y="7011999"/>
            <a:ext cx="21992277" cy="2400657"/>
          </a:xfrm>
          <a:prstGeom prst="rect">
            <a:avLst/>
          </a:prstGeom>
        </p:spPr>
        <p:txBody>
          <a:bodyPr wrap="square">
            <a:spAutoFit/>
          </a:bodyPr>
          <a:lstStyle/>
          <a:p>
            <a:pPr algn="l"/>
            <a:r>
              <a:rPr lang="es-ES" b="1" dirty="0">
                <a:latin typeface="Santander Text"/>
              </a:rPr>
              <a:t>Consideraciones a la aproximación económica:</a:t>
            </a:r>
          </a:p>
          <a:p>
            <a:pPr algn="l"/>
            <a:endParaRPr lang="es-ES" dirty="0">
              <a:latin typeface="Santander Text"/>
            </a:endParaRPr>
          </a:p>
          <a:p>
            <a:pPr marL="457200" indent="-457200" algn="just">
              <a:buClr>
                <a:srgbClr val="C00000"/>
              </a:buClr>
              <a:buFont typeface="Arial" panose="020B0604020202020204" pitchFamily="34" charset="0"/>
              <a:buChar char="•"/>
            </a:pPr>
            <a:r>
              <a:rPr lang="es-ES" dirty="0"/>
              <a:t>El alcance completo de esta colaboración se ha realizado en estimación de capacidades del equipo, el importe de esta colaboración durante los 9 meses de proyecto no podrá variar su importe total de 433,691,42 €.</a:t>
            </a:r>
          </a:p>
          <a:p>
            <a:pPr marL="457200" indent="-457200" algn="just">
              <a:buClr>
                <a:srgbClr val="C00000"/>
              </a:buClr>
              <a:buFont typeface="Arial" panose="020B0604020202020204" pitchFamily="34" charset="0"/>
              <a:buChar char="•"/>
            </a:pPr>
            <a:endParaRPr lang="es-ES" dirty="0"/>
          </a:p>
        </p:txBody>
      </p:sp>
      <p:pic>
        <p:nvPicPr>
          <p:cNvPr id="5" name="Picture 4">
            <a:extLst>
              <a:ext uri="{FF2B5EF4-FFF2-40B4-BE49-F238E27FC236}">
                <a16:creationId xmlns:a16="http://schemas.microsoft.com/office/drawing/2014/main" id="{02693724-1F4B-4F95-A25F-D108BCD7DA56}"/>
              </a:ext>
            </a:extLst>
          </p:cNvPr>
          <p:cNvPicPr>
            <a:picLocks noChangeAspect="1"/>
          </p:cNvPicPr>
          <p:nvPr/>
        </p:nvPicPr>
        <p:blipFill>
          <a:blip r:embed="rId383"/>
          <a:stretch>
            <a:fillRect/>
          </a:stretch>
        </p:blipFill>
        <p:spPr>
          <a:xfrm>
            <a:off x="618432" y="4106008"/>
            <a:ext cx="23196683" cy="852713"/>
          </a:xfrm>
          <a:prstGeom prst="rect">
            <a:avLst/>
          </a:prstGeom>
          <a:ln w="38100">
            <a:solidFill>
              <a:schemeClr val="tx1"/>
            </a:solidFill>
          </a:ln>
        </p:spPr>
      </p:pic>
      <p:sp>
        <p:nvSpPr>
          <p:cNvPr id="553" name="Rectangle 552">
            <a:extLst>
              <a:ext uri="{FF2B5EF4-FFF2-40B4-BE49-F238E27FC236}">
                <a16:creationId xmlns:a16="http://schemas.microsoft.com/office/drawing/2014/main" id="{881280D2-AFFF-417F-A722-3FBC02702761}"/>
              </a:ext>
            </a:extLst>
          </p:cNvPr>
          <p:cNvSpPr/>
          <p:nvPr/>
        </p:nvSpPr>
        <p:spPr>
          <a:xfrm>
            <a:off x="9368104" y="12774584"/>
            <a:ext cx="7425431" cy="553998"/>
          </a:xfrm>
          <a:prstGeom prst="rect">
            <a:avLst/>
          </a:prstGeom>
        </p:spPr>
        <p:txBody>
          <a:bodyPr wrap="none">
            <a:spAutoFit/>
          </a:bodyPr>
          <a:lstStyle/>
          <a:p>
            <a:pPr algn="l">
              <a:buClr>
                <a:srgbClr val="1CB5BC"/>
              </a:buClr>
            </a:pPr>
            <a:r>
              <a:rPr lang="es-ES" b="1" dirty="0">
                <a:latin typeface="Santander Text"/>
              </a:rPr>
              <a:t>*Precio tentativo sujeto a aprobación interna</a:t>
            </a:r>
          </a:p>
        </p:txBody>
      </p:sp>
    </p:spTree>
    <p:extLst>
      <p:ext uri="{BB962C8B-B14F-4D97-AF65-F5344CB8AC3E}">
        <p14:creationId xmlns:p14="http://schemas.microsoft.com/office/powerpoint/2010/main" val="88904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14" name="Rectangle 13">
            <a:extLst>
              <a:ext uri="{FF2B5EF4-FFF2-40B4-BE49-F238E27FC236}">
                <a16:creationId xmlns:a16="http://schemas.microsoft.com/office/drawing/2014/main" id="{76296FA6-BC5A-41EB-8C5D-38BE1AE5DC2D}"/>
              </a:ext>
            </a:extLst>
          </p:cNvPr>
          <p:cNvSpPr/>
          <p:nvPr/>
        </p:nvSpPr>
        <p:spPr>
          <a:xfrm>
            <a:off x="9198452" y="2621758"/>
            <a:ext cx="5489480" cy="2571750"/>
          </a:xfrm>
          <a:prstGeom prst="rect">
            <a:avLst/>
          </a:prstGeom>
          <a:solidFill>
            <a:schemeClr val="tx1">
              <a:alpha val="28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1</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Overview</a:t>
            </a:r>
          </a:p>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p:txBody>
      </p:sp>
      <p:pic>
        <p:nvPicPr>
          <p:cNvPr id="15" name="Graphic 14" descr="Teacher">
            <a:extLst>
              <a:ext uri="{FF2B5EF4-FFF2-40B4-BE49-F238E27FC236}">
                <a16:creationId xmlns:a16="http://schemas.microsoft.com/office/drawing/2014/main" id="{181A53D5-27C3-4583-AA94-38FDFA4D74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5108" y="2842722"/>
            <a:ext cx="1463040" cy="1463040"/>
          </a:xfrm>
          <a:prstGeom prst="rect">
            <a:avLst/>
          </a:prstGeom>
        </p:spPr>
      </p:pic>
      <p:sp>
        <p:nvSpPr>
          <p:cNvPr id="16" name="Rectangle 15">
            <a:extLst>
              <a:ext uri="{FF2B5EF4-FFF2-40B4-BE49-F238E27FC236}">
                <a16:creationId xmlns:a16="http://schemas.microsoft.com/office/drawing/2014/main" id="{67254C84-4775-4EA7-B623-C12BB02C2ED2}"/>
              </a:ext>
            </a:extLst>
          </p:cNvPr>
          <p:cNvSpPr/>
          <p:nvPr/>
        </p:nvSpPr>
        <p:spPr>
          <a:xfrm>
            <a:off x="15171199" y="2621758"/>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28000"/>
                  </a:schemeClr>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29000"/>
                  </a:schemeClr>
                </a:solidFill>
                <a:latin typeface="Arial" panose="020B0604020202020204"/>
                <a:ea typeface="MS PGothic" charset="-128"/>
              </a:rPr>
              <a:t>Objetivo</a:t>
            </a:r>
          </a:p>
        </p:txBody>
      </p:sp>
      <p:pic>
        <p:nvPicPr>
          <p:cNvPr id="17" name="Graphic 16" descr="Bullseye">
            <a:extLst>
              <a:ext uri="{FF2B5EF4-FFF2-40B4-BE49-F238E27FC236}">
                <a16:creationId xmlns:a16="http://schemas.microsoft.com/office/drawing/2014/main" id="{76F16F3E-431C-44D7-BC10-F78F361C6B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09118" y="2936356"/>
            <a:ext cx="1413639" cy="1413639"/>
          </a:xfrm>
          <a:prstGeom prst="rect">
            <a:avLst/>
          </a:prstGeom>
        </p:spPr>
      </p:pic>
      <p:sp>
        <p:nvSpPr>
          <p:cNvPr id="18" name="Rectangle 17">
            <a:extLst>
              <a:ext uri="{FF2B5EF4-FFF2-40B4-BE49-F238E27FC236}">
                <a16:creationId xmlns:a16="http://schemas.microsoft.com/office/drawing/2014/main" id="{D5642BC7-CF73-441F-8C89-89BA5C324750}"/>
              </a:ext>
            </a:extLst>
          </p:cNvPr>
          <p:cNvSpPr/>
          <p:nvPr/>
        </p:nvSpPr>
        <p:spPr>
          <a:xfrm>
            <a:off x="9198452" y="5454502"/>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defRPr/>
            </a:pPr>
            <a:r>
              <a:rPr lang="en-IN" sz="2800" b="1" dirty="0">
                <a:solidFill>
                  <a:schemeClr val="bg1">
                    <a:alpha val="31000"/>
                  </a:schemeClr>
                </a:solidFill>
                <a:latin typeface="Arial" panose="020B0604020202020204"/>
                <a:ea typeface="MS PGothic" charset="-128"/>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400" b="1" dirty="0">
              <a:solidFill>
                <a:schemeClr val="bg1"/>
              </a:solidFill>
              <a:latin typeface="Arial" panose="020B0604020202020204"/>
              <a:ea typeface="MS PGothic" charset="-128"/>
            </a:endParaRPr>
          </a:p>
          <a:p>
            <a:pPr defTabSz="1828837">
              <a:defRPr/>
            </a:pPr>
            <a:r>
              <a:rPr lang="en-US" sz="3200" b="1" dirty="0">
                <a:solidFill>
                  <a:schemeClr val="bg1">
                    <a:alpha val="30000"/>
                  </a:schemeClr>
                </a:solidFill>
                <a:latin typeface="Arial" panose="020B0604020202020204"/>
                <a:ea typeface="MS PGothic" charset="-128"/>
              </a:rPr>
              <a:t>Actividades</a:t>
            </a: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19" name="Graphic 18" descr="List">
            <a:extLst>
              <a:ext uri="{FF2B5EF4-FFF2-40B4-BE49-F238E27FC236}">
                <a16:creationId xmlns:a16="http://schemas.microsoft.com/office/drawing/2014/main" id="{81D7723D-24C3-4ECB-BC60-FF74FB3C13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5705" y="5689770"/>
            <a:ext cx="1521543" cy="1521543"/>
          </a:xfrm>
          <a:prstGeom prst="rect">
            <a:avLst/>
          </a:prstGeom>
        </p:spPr>
      </p:pic>
      <p:sp>
        <p:nvSpPr>
          <p:cNvPr id="24" name="Rectangle 23">
            <a:extLst>
              <a:ext uri="{FF2B5EF4-FFF2-40B4-BE49-F238E27FC236}">
                <a16:creationId xmlns:a16="http://schemas.microsoft.com/office/drawing/2014/main" id="{239F278C-B8E3-42B6-8B2C-81D37A61DC16}"/>
              </a:ext>
            </a:extLst>
          </p:cNvPr>
          <p:cNvSpPr/>
          <p:nvPr/>
        </p:nvSpPr>
        <p:spPr>
          <a:xfrm>
            <a:off x="15171199" y="5508836"/>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alpha val="31000"/>
                  </a:schemeClr>
                </a:solidFill>
                <a:latin typeface="Arial" panose="020B0604020202020204"/>
                <a:ea typeface="MS PGothic" charset="-128"/>
              </a:rPr>
              <a:t>Aproximación Económica</a:t>
            </a:r>
          </a:p>
        </p:txBody>
      </p:sp>
      <p:pic>
        <p:nvPicPr>
          <p:cNvPr id="25" name="Graphic 24" descr="Coins">
            <a:extLst>
              <a:ext uri="{FF2B5EF4-FFF2-40B4-BE49-F238E27FC236}">
                <a16:creationId xmlns:a16="http://schemas.microsoft.com/office/drawing/2014/main" id="{350C8AEF-8DAD-48AE-B0D9-FD0AEE3414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57042" y="5572754"/>
            <a:ext cx="1638559" cy="1638559"/>
          </a:xfrm>
          <a:prstGeom prst="rect">
            <a:avLst/>
          </a:prstGeom>
        </p:spPr>
      </p:pic>
      <p:pic>
        <p:nvPicPr>
          <p:cNvPr id="29" name="Gráfico 2" descr="Clip">
            <a:extLst>
              <a:ext uri="{FF2B5EF4-FFF2-40B4-BE49-F238E27FC236}">
                <a16:creationId xmlns:a16="http://schemas.microsoft.com/office/drawing/2014/main" id="{34103554-6A7F-4404-8FB1-D7C75BF6B0E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321579" y="8818433"/>
            <a:ext cx="1188720" cy="1188720"/>
          </a:xfrm>
          <a:prstGeom prst="rect">
            <a:avLst/>
          </a:prstGeom>
        </p:spPr>
      </p:pic>
      <p:sp>
        <p:nvSpPr>
          <p:cNvPr id="30" name="Rectangle 29">
            <a:extLst>
              <a:ext uri="{FF2B5EF4-FFF2-40B4-BE49-F238E27FC236}">
                <a16:creationId xmlns:a16="http://schemas.microsoft.com/office/drawing/2014/main" id="{73C3197D-1CC1-482D-A5F8-64D2AC869834}"/>
              </a:ext>
            </a:extLst>
          </p:cNvPr>
          <p:cNvSpPr/>
          <p:nvPr/>
        </p:nvSpPr>
        <p:spPr>
          <a:xfrm>
            <a:off x="15171199"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6</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Terminos &amp; </a:t>
            </a:r>
            <a:r>
              <a:rPr lang="en-US" sz="3200" b="1" dirty="0">
                <a:solidFill>
                  <a:schemeClr val="bg1">
                    <a:alpha val="29000"/>
                  </a:schemeClr>
                </a:solidFill>
                <a:latin typeface="Arial" panose="020B0604020202020204"/>
                <a:ea typeface="MS PGothic" charset="-128"/>
              </a:rPr>
              <a:t>Condiciones</a:t>
            </a:r>
          </a:p>
        </p:txBody>
      </p:sp>
      <p:pic>
        <p:nvPicPr>
          <p:cNvPr id="31" name="Graphic 30" descr="Court">
            <a:extLst>
              <a:ext uri="{FF2B5EF4-FFF2-40B4-BE49-F238E27FC236}">
                <a16:creationId xmlns:a16="http://schemas.microsoft.com/office/drawing/2014/main" id="{51369533-38F4-40BB-94D4-E1355C8D6D9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157042" y="8760762"/>
            <a:ext cx="1465715" cy="1465715"/>
          </a:xfrm>
          <a:prstGeom prst="rect">
            <a:avLst/>
          </a:prstGeom>
        </p:spPr>
      </p:pic>
      <p:pic>
        <p:nvPicPr>
          <p:cNvPr id="35" name="Gráfico 2" descr="Clip">
            <a:extLst>
              <a:ext uri="{FF2B5EF4-FFF2-40B4-BE49-F238E27FC236}">
                <a16:creationId xmlns:a16="http://schemas.microsoft.com/office/drawing/2014/main" id="{84CD71F4-9A7E-4FDC-9A19-472646F0F7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48832" y="8818433"/>
            <a:ext cx="1188720" cy="1188720"/>
          </a:xfrm>
          <a:prstGeom prst="rect">
            <a:avLst/>
          </a:prstGeom>
        </p:spPr>
      </p:pic>
      <p:sp>
        <p:nvSpPr>
          <p:cNvPr id="36" name="Rectangle 35">
            <a:extLst>
              <a:ext uri="{FF2B5EF4-FFF2-40B4-BE49-F238E27FC236}">
                <a16:creationId xmlns:a16="http://schemas.microsoft.com/office/drawing/2014/main" id="{CFE7C3E7-40A8-48EE-A1B6-A185E9AA5AAF}"/>
              </a:ext>
            </a:extLst>
          </p:cNvPr>
          <p:cNvSpPr/>
          <p:nvPr/>
        </p:nvSpPr>
        <p:spPr>
          <a:xfrm>
            <a:off x="9198452" y="8448270"/>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5</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solidFill>
                <a:latin typeface="Arial" panose="020B0604020202020204"/>
                <a:ea typeface="MS PGothic" charset="-128"/>
              </a:rPr>
              <a:t>Roadmap</a:t>
            </a:r>
          </a:p>
        </p:txBody>
      </p:sp>
      <p:pic>
        <p:nvPicPr>
          <p:cNvPr id="37" name="Picture 2" descr="Management, plan, tasks, usability icon">
            <a:extLst>
              <a:ext uri="{FF2B5EF4-FFF2-40B4-BE49-F238E27FC236}">
                <a16:creationId xmlns:a16="http://schemas.microsoft.com/office/drawing/2014/main" id="{5B805B90-4D6A-4763-BB65-14B379D10F0C}"/>
              </a:ext>
            </a:extLst>
          </p:cNvPr>
          <p:cNvPicPr>
            <a:picLocks noChangeAspect="1" noChangeArrowheads="1"/>
          </p:cNvPicPr>
          <p:nvPr/>
        </p:nvPicPr>
        <p:blipFill>
          <a:blip r:embed="rId15" cstate="print">
            <a:lum bright="70000" contrast="-70000"/>
            <a:extLst>
              <a:ext uri="{BEBA8EAE-BF5A-486C-A8C5-ECC9F3942E4B}">
                <a14:imgProps xmlns:a14="http://schemas.microsoft.com/office/drawing/2010/main">
                  <a14:imgLayer r:embed="rId16">
                    <a14:imgEffect>
                      <a14:colorTemperature colorTemp="5900"/>
                    </a14:imgEffect>
                    <a14:imgEffect>
                      <a14:saturation sat="178000"/>
                    </a14:imgEffect>
                  </a14:imgLayer>
                </a14:imgProps>
              </a:ext>
              <a:ext uri="{28A0092B-C50C-407E-A947-70E740481C1C}">
                <a14:useLocalDpi xmlns:a14="http://schemas.microsoft.com/office/drawing/2010/main" val="0"/>
              </a:ext>
            </a:extLst>
          </a:blip>
          <a:srcRect/>
          <a:stretch>
            <a:fillRect/>
          </a:stretch>
        </p:blipFill>
        <p:spPr bwMode="auto">
          <a:xfrm>
            <a:off x="11296317" y="8760762"/>
            <a:ext cx="1386828" cy="138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145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74">
            <a:extLst>
              <a:ext uri="{FF2B5EF4-FFF2-40B4-BE49-F238E27FC236}">
                <a16:creationId xmlns:a16="http://schemas.microsoft.com/office/drawing/2014/main" id="{559B2657-46F4-4D65-9629-292A844F5F20}"/>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Actividades</a:t>
            </a:r>
          </a:p>
          <a:p>
            <a:pPr algn="l"/>
            <a:r>
              <a:rPr lang="en-GB" altLang="en-US" sz="2800" kern="1200" dirty="0">
                <a:solidFill>
                  <a:schemeClr val="tx1"/>
                </a:solidFill>
              </a:rPr>
              <a:t>Roadmap</a:t>
            </a:r>
            <a:endParaRPr lang="en-US" altLang="en-US" sz="2800" kern="1200" dirty="0">
              <a:solidFill>
                <a:schemeClr val="tx1"/>
              </a:solidFill>
            </a:endParaRPr>
          </a:p>
        </p:txBody>
      </p:sp>
      <p:sp>
        <p:nvSpPr>
          <p:cNvPr id="92" name="Freeform 3">
            <a:extLst>
              <a:ext uri="{FF2B5EF4-FFF2-40B4-BE49-F238E27FC236}">
                <a16:creationId xmlns:a16="http://schemas.microsoft.com/office/drawing/2014/main" id="{3443DFAA-6C83-4D78-A5C6-BB9C6E15CBB1}"/>
              </a:ext>
            </a:extLst>
          </p:cNvPr>
          <p:cNvSpPr/>
          <p:nvPr/>
        </p:nvSpPr>
        <p:spPr>
          <a:xfrm>
            <a:off x="5613342" y="4258448"/>
            <a:ext cx="15067873" cy="7105808"/>
          </a:xfrm>
          <a:custGeom>
            <a:avLst/>
            <a:gdLst>
              <a:gd name="connsiteX0" fmla="*/ 1719943 w 5105400"/>
              <a:gd name="connsiteY0" fmla="*/ 3341914 h 3341914"/>
              <a:gd name="connsiteX1" fmla="*/ 0 w 5105400"/>
              <a:gd name="connsiteY1" fmla="*/ 1872343 h 3341914"/>
              <a:gd name="connsiteX2" fmla="*/ 1654629 w 5105400"/>
              <a:gd name="connsiteY2" fmla="*/ 0 h 3341914"/>
              <a:gd name="connsiteX3" fmla="*/ 3581400 w 5105400"/>
              <a:gd name="connsiteY3" fmla="*/ 1654628 h 3341914"/>
              <a:gd name="connsiteX4" fmla="*/ 5105400 w 5105400"/>
              <a:gd name="connsiteY4" fmla="*/ 152400 h 3341914"/>
              <a:gd name="connsiteX5" fmla="*/ 5105400 w 5105400"/>
              <a:gd name="connsiteY5" fmla="*/ 152400 h 3341914"/>
              <a:gd name="connsiteX0" fmla="*/ 1684774 w 5105400"/>
              <a:gd name="connsiteY0" fmla="*/ 3297952 h 3297952"/>
              <a:gd name="connsiteX1" fmla="*/ 0 w 5105400"/>
              <a:gd name="connsiteY1" fmla="*/ 1872343 h 3297952"/>
              <a:gd name="connsiteX2" fmla="*/ 1654629 w 5105400"/>
              <a:gd name="connsiteY2" fmla="*/ 0 h 3297952"/>
              <a:gd name="connsiteX3" fmla="*/ 3581400 w 5105400"/>
              <a:gd name="connsiteY3" fmla="*/ 1654628 h 3297952"/>
              <a:gd name="connsiteX4" fmla="*/ 5105400 w 5105400"/>
              <a:gd name="connsiteY4" fmla="*/ 152400 h 3297952"/>
              <a:gd name="connsiteX5" fmla="*/ 5105400 w 5105400"/>
              <a:gd name="connsiteY5" fmla="*/ 152400 h 3297952"/>
              <a:gd name="connsiteX0" fmla="*/ 2247481 w 5668107"/>
              <a:gd name="connsiteY0" fmla="*/ 3297952 h 3297952"/>
              <a:gd name="connsiteX1" fmla="*/ 0 w 5668107"/>
              <a:gd name="connsiteY1" fmla="*/ 1881135 h 3297952"/>
              <a:gd name="connsiteX2" fmla="*/ 2217336 w 5668107"/>
              <a:gd name="connsiteY2" fmla="*/ 0 h 3297952"/>
              <a:gd name="connsiteX3" fmla="*/ 4144107 w 5668107"/>
              <a:gd name="connsiteY3" fmla="*/ 1654628 h 3297952"/>
              <a:gd name="connsiteX4" fmla="*/ 5668107 w 5668107"/>
              <a:gd name="connsiteY4" fmla="*/ 152400 h 3297952"/>
              <a:gd name="connsiteX5" fmla="*/ 5668107 w 5668107"/>
              <a:gd name="connsiteY5" fmla="*/ 152400 h 3297952"/>
              <a:gd name="connsiteX0" fmla="*/ 2247481 w 5668107"/>
              <a:gd name="connsiteY0" fmla="*/ 3297952 h 3297952"/>
              <a:gd name="connsiteX1" fmla="*/ 0 w 5668107"/>
              <a:gd name="connsiteY1" fmla="*/ 1881135 h 3297952"/>
              <a:gd name="connsiteX2" fmla="*/ 2217336 w 5668107"/>
              <a:gd name="connsiteY2" fmla="*/ 0 h 3297952"/>
              <a:gd name="connsiteX3" fmla="*/ 4504591 w 5668107"/>
              <a:gd name="connsiteY3" fmla="*/ 1672213 h 3297952"/>
              <a:gd name="connsiteX4" fmla="*/ 5668107 w 5668107"/>
              <a:gd name="connsiteY4" fmla="*/ 152400 h 3297952"/>
              <a:gd name="connsiteX5" fmla="*/ 5668107 w 5668107"/>
              <a:gd name="connsiteY5" fmla="*/ 152400 h 3297952"/>
              <a:gd name="connsiteX0" fmla="*/ 2247481 w 5668107"/>
              <a:gd name="connsiteY0" fmla="*/ 3166067 h 3166067"/>
              <a:gd name="connsiteX1" fmla="*/ 0 w 5668107"/>
              <a:gd name="connsiteY1" fmla="*/ 1749250 h 3166067"/>
              <a:gd name="connsiteX2" fmla="*/ 2305259 w 5668107"/>
              <a:gd name="connsiteY2" fmla="*/ 0 h 3166067"/>
              <a:gd name="connsiteX3" fmla="*/ 4504591 w 5668107"/>
              <a:gd name="connsiteY3" fmla="*/ 1540328 h 3166067"/>
              <a:gd name="connsiteX4" fmla="*/ 5668107 w 5668107"/>
              <a:gd name="connsiteY4" fmla="*/ 20515 h 3166067"/>
              <a:gd name="connsiteX5" fmla="*/ 5668107 w 5668107"/>
              <a:gd name="connsiteY5" fmla="*/ 20515 h 3166067"/>
              <a:gd name="connsiteX0" fmla="*/ 2247481 w 6942991"/>
              <a:gd name="connsiteY0" fmla="*/ 3166067 h 3166067"/>
              <a:gd name="connsiteX1" fmla="*/ 0 w 6942991"/>
              <a:gd name="connsiteY1" fmla="*/ 1749250 h 3166067"/>
              <a:gd name="connsiteX2" fmla="*/ 2305259 w 6942991"/>
              <a:gd name="connsiteY2" fmla="*/ 0 h 3166067"/>
              <a:gd name="connsiteX3" fmla="*/ 4504591 w 6942991"/>
              <a:gd name="connsiteY3" fmla="*/ 1540328 h 3166067"/>
              <a:gd name="connsiteX4" fmla="*/ 5668107 w 6942991"/>
              <a:gd name="connsiteY4" fmla="*/ 20515 h 3166067"/>
              <a:gd name="connsiteX5" fmla="*/ 6942991 w 6942991"/>
              <a:gd name="connsiteY5" fmla="*/ 20515 h 3166067"/>
              <a:gd name="connsiteX0" fmla="*/ 2247481 w 5668107"/>
              <a:gd name="connsiteY0" fmla="*/ 3166067 h 3166067"/>
              <a:gd name="connsiteX1" fmla="*/ 0 w 5668107"/>
              <a:gd name="connsiteY1" fmla="*/ 1749250 h 3166067"/>
              <a:gd name="connsiteX2" fmla="*/ 2305259 w 5668107"/>
              <a:gd name="connsiteY2" fmla="*/ 0 h 3166067"/>
              <a:gd name="connsiteX3" fmla="*/ 4504591 w 5668107"/>
              <a:gd name="connsiteY3" fmla="*/ 1540328 h 3166067"/>
              <a:gd name="connsiteX4" fmla="*/ 5668107 w 5668107"/>
              <a:gd name="connsiteY4" fmla="*/ 20515 h 3166067"/>
              <a:gd name="connsiteX0" fmla="*/ 2247481 w 6855069"/>
              <a:gd name="connsiteY0" fmla="*/ 3166067 h 3166067"/>
              <a:gd name="connsiteX1" fmla="*/ 0 w 6855069"/>
              <a:gd name="connsiteY1" fmla="*/ 1749250 h 3166067"/>
              <a:gd name="connsiteX2" fmla="*/ 2305259 w 6855069"/>
              <a:gd name="connsiteY2" fmla="*/ 0 h 3166067"/>
              <a:gd name="connsiteX3" fmla="*/ 4504591 w 6855069"/>
              <a:gd name="connsiteY3" fmla="*/ 1540328 h 3166067"/>
              <a:gd name="connsiteX4" fmla="*/ 6855069 w 6855069"/>
              <a:gd name="connsiteY4" fmla="*/ 11723 h 3166067"/>
              <a:gd name="connsiteX0" fmla="*/ 2247481 w 6855069"/>
              <a:gd name="connsiteY0" fmla="*/ 3166067 h 3166067"/>
              <a:gd name="connsiteX1" fmla="*/ 0 w 6855069"/>
              <a:gd name="connsiteY1" fmla="*/ 1749250 h 3166067"/>
              <a:gd name="connsiteX2" fmla="*/ 2270089 w 6855069"/>
              <a:gd name="connsiteY2" fmla="*/ 0 h 3166067"/>
              <a:gd name="connsiteX3" fmla="*/ 4504591 w 6855069"/>
              <a:gd name="connsiteY3" fmla="*/ 1540328 h 3166067"/>
              <a:gd name="connsiteX4" fmla="*/ 6855069 w 6855069"/>
              <a:gd name="connsiteY4" fmla="*/ 11723 h 3166067"/>
              <a:gd name="connsiteX0" fmla="*/ 2247481 w 6855069"/>
              <a:gd name="connsiteY0" fmla="*/ 3166067 h 3166067"/>
              <a:gd name="connsiteX1" fmla="*/ 0 w 6855069"/>
              <a:gd name="connsiteY1" fmla="*/ 1749250 h 3166067"/>
              <a:gd name="connsiteX2" fmla="*/ 2270089 w 6855069"/>
              <a:gd name="connsiteY2" fmla="*/ 0 h 3166067"/>
              <a:gd name="connsiteX3" fmla="*/ 4557345 w 6855069"/>
              <a:gd name="connsiteY3" fmla="*/ 1637043 h 3166067"/>
              <a:gd name="connsiteX4" fmla="*/ 6855069 w 6855069"/>
              <a:gd name="connsiteY4" fmla="*/ 11723 h 3166067"/>
              <a:gd name="connsiteX0" fmla="*/ 2282650 w 6855069"/>
              <a:gd name="connsiteY0" fmla="*/ 3245198 h 3245198"/>
              <a:gd name="connsiteX1" fmla="*/ 0 w 6855069"/>
              <a:gd name="connsiteY1" fmla="*/ 1749250 h 3245198"/>
              <a:gd name="connsiteX2" fmla="*/ 2270089 w 6855069"/>
              <a:gd name="connsiteY2" fmla="*/ 0 h 3245198"/>
              <a:gd name="connsiteX3" fmla="*/ 4557345 w 6855069"/>
              <a:gd name="connsiteY3" fmla="*/ 1637043 h 3245198"/>
              <a:gd name="connsiteX4" fmla="*/ 6855069 w 6855069"/>
              <a:gd name="connsiteY4" fmla="*/ 11723 h 3245198"/>
              <a:gd name="connsiteX0" fmla="*/ 2309027 w 6881446"/>
              <a:gd name="connsiteY0" fmla="*/ 3245198 h 3245198"/>
              <a:gd name="connsiteX1" fmla="*/ 0 w 6881446"/>
              <a:gd name="connsiteY1" fmla="*/ 1617366 h 3245198"/>
              <a:gd name="connsiteX2" fmla="*/ 2296466 w 6881446"/>
              <a:gd name="connsiteY2" fmla="*/ 0 h 3245198"/>
              <a:gd name="connsiteX3" fmla="*/ 4583722 w 6881446"/>
              <a:gd name="connsiteY3" fmla="*/ 1637043 h 3245198"/>
              <a:gd name="connsiteX4" fmla="*/ 6881446 w 6881446"/>
              <a:gd name="connsiteY4" fmla="*/ 11723 h 3245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1446" h="3245198">
                <a:moveTo>
                  <a:pt x="2309027" y="3245198"/>
                </a:moveTo>
                <a:lnTo>
                  <a:pt x="0" y="1617366"/>
                </a:lnTo>
                <a:lnTo>
                  <a:pt x="2296466" y="0"/>
                </a:lnTo>
                <a:lnTo>
                  <a:pt x="4583722" y="1637043"/>
                </a:lnTo>
                <a:lnTo>
                  <a:pt x="6881446" y="11723"/>
                </a:lnTo>
              </a:path>
            </a:pathLst>
          </a:custGeom>
          <a:noFill/>
          <a:ln w="34925" cap="flat" cmpd="sng" algn="ctr">
            <a:solidFill>
              <a:sysClr val="window" lastClr="FFFFFF">
                <a:lumMod val="85000"/>
              </a:sys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s-ES" altLang="ko-KR" sz="1800" b="0" i="0" u="none" strike="noStrike" kern="0" cap="none" spc="0" normalizeH="0" baseline="0" noProof="0">
              <a:ln>
                <a:noFill/>
              </a:ln>
              <a:solidFill>
                <a:prstClr val="black"/>
              </a:solidFill>
              <a:effectLst/>
              <a:uLnTx/>
              <a:uFillTx/>
              <a:latin typeface="Arial"/>
              <a:cs typeface="+mn-cs"/>
            </a:endParaRPr>
          </a:p>
        </p:txBody>
      </p:sp>
      <p:sp>
        <p:nvSpPr>
          <p:cNvPr id="93" name="Oval 2">
            <a:extLst>
              <a:ext uri="{FF2B5EF4-FFF2-40B4-BE49-F238E27FC236}">
                <a16:creationId xmlns:a16="http://schemas.microsoft.com/office/drawing/2014/main" id="{5E77870A-F91D-430C-AFC8-3D99A5D9FF3A}"/>
              </a:ext>
            </a:extLst>
          </p:cNvPr>
          <p:cNvSpPr/>
          <p:nvPr/>
        </p:nvSpPr>
        <p:spPr>
          <a:xfrm>
            <a:off x="9844719" y="3468228"/>
            <a:ext cx="1576539" cy="1576539"/>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s-ES" altLang="ko-KR" sz="1800" b="0" i="0" u="none" strike="noStrike" kern="0" cap="none" spc="0" normalizeH="0" baseline="0" noProof="0" dirty="0">
              <a:ln>
                <a:noFill/>
              </a:ln>
              <a:solidFill>
                <a:prstClr val="white"/>
              </a:solidFill>
              <a:effectLst/>
              <a:uLnTx/>
              <a:uFillTx/>
              <a:latin typeface="Arial"/>
              <a:cs typeface="+mn-cs"/>
            </a:endParaRPr>
          </a:p>
        </p:txBody>
      </p:sp>
      <p:sp>
        <p:nvSpPr>
          <p:cNvPr id="94" name="Oval 76">
            <a:extLst>
              <a:ext uri="{FF2B5EF4-FFF2-40B4-BE49-F238E27FC236}">
                <a16:creationId xmlns:a16="http://schemas.microsoft.com/office/drawing/2014/main" id="{0427F32F-8632-43F1-99A2-AC547EB00DCC}"/>
              </a:ext>
            </a:extLst>
          </p:cNvPr>
          <p:cNvSpPr/>
          <p:nvPr/>
        </p:nvSpPr>
        <p:spPr>
          <a:xfrm>
            <a:off x="9844719" y="10414631"/>
            <a:ext cx="1576539" cy="1576539"/>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s-ES" altLang="ko-KR" sz="1800" b="0" i="0" u="none" strike="noStrike" kern="0" cap="none" spc="0" normalizeH="0" baseline="0" noProof="0" dirty="0">
              <a:ln>
                <a:noFill/>
              </a:ln>
              <a:solidFill>
                <a:prstClr val="white"/>
              </a:solidFill>
              <a:effectLst/>
              <a:uLnTx/>
              <a:uFillTx/>
              <a:latin typeface="Arial"/>
              <a:cs typeface="+mn-cs"/>
            </a:endParaRPr>
          </a:p>
        </p:txBody>
      </p:sp>
      <p:sp>
        <p:nvSpPr>
          <p:cNvPr id="95" name="Oval 77">
            <a:extLst>
              <a:ext uri="{FF2B5EF4-FFF2-40B4-BE49-F238E27FC236}">
                <a16:creationId xmlns:a16="http://schemas.microsoft.com/office/drawing/2014/main" id="{58F3CA4A-C411-43D3-AFF2-31C02C0AE1CD}"/>
              </a:ext>
            </a:extLst>
          </p:cNvPr>
          <p:cNvSpPr/>
          <p:nvPr/>
        </p:nvSpPr>
        <p:spPr>
          <a:xfrm>
            <a:off x="14820865" y="6961038"/>
            <a:ext cx="1576539" cy="1576539"/>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s-ES" altLang="ko-KR" sz="1800" b="0" i="0" u="none" strike="noStrike" kern="0" cap="none" spc="0" normalizeH="0" baseline="0" noProof="0" dirty="0">
              <a:ln>
                <a:noFill/>
              </a:ln>
              <a:solidFill>
                <a:prstClr val="white"/>
              </a:solidFill>
              <a:effectLst/>
              <a:uLnTx/>
              <a:uFillTx/>
              <a:latin typeface="Arial"/>
              <a:cs typeface="+mn-cs"/>
            </a:endParaRPr>
          </a:p>
        </p:txBody>
      </p:sp>
      <p:sp>
        <p:nvSpPr>
          <p:cNvPr id="96" name="Oval 78">
            <a:extLst>
              <a:ext uri="{FF2B5EF4-FFF2-40B4-BE49-F238E27FC236}">
                <a16:creationId xmlns:a16="http://schemas.microsoft.com/office/drawing/2014/main" id="{FAE057D5-BBF5-4D03-9985-BFF539E9979B}"/>
              </a:ext>
            </a:extLst>
          </p:cNvPr>
          <p:cNvSpPr/>
          <p:nvPr/>
        </p:nvSpPr>
        <p:spPr>
          <a:xfrm>
            <a:off x="19797011" y="3302312"/>
            <a:ext cx="1813020" cy="1813020"/>
          </a:xfrm>
          <a:prstGeom prst="ellipse">
            <a:avLst/>
          </a:prstGeom>
          <a:solidFill>
            <a:schemeClr val="bg1">
              <a:lumMod val="85000"/>
            </a:scheme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s-ES" altLang="ko-KR" sz="1800" b="0" i="0" u="none" strike="noStrike" kern="0" cap="none" spc="0" normalizeH="0" baseline="0" noProof="0" dirty="0">
              <a:ln>
                <a:noFill/>
              </a:ln>
              <a:solidFill>
                <a:prstClr val="white"/>
              </a:solidFill>
              <a:effectLst/>
              <a:uLnTx/>
              <a:uFillTx/>
              <a:latin typeface="Arial"/>
              <a:cs typeface="+mn-cs"/>
            </a:endParaRPr>
          </a:p>
        </p:txBody>
      </p:sp>
      <p:sp>
        <p:nvSpPr>
          <p:cNvPr id="97" name="Oval 81">
            <a:extLst>
              <a:ext uri="{FF2B5EF4-FFF2-40B4-BE49-F238E27FC236}">
                <a16:creationId xmlns:a16="http://schemas.microsoft.com/office/drawing/2014/main" id="{FF702772-569C-4004-99C2-302EE42D1DC4}"/>
              </a:ext>
            </a:extLst>
          </p:cNvPr>
          <p:cNvSpPr/>
          <p:nvPr/>
        </p:nvSpPr>
        <p:spPr>
          <a:xfrm>
            <a:off x="20097160" y="3602461"/>
            <a:ext cx="1212722" cy="1212722"/>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s-ES" altLang="ko-KR" sz="1800" b="0" i="0" u="none" strike="noStrike" kern="0" cap="none" spc="0" normalizeH="0" baseline="0" noProof="0" dirty="0">
              <a:ln>
                <a:noFill/>
              </a:ln>
              <a:solidFill>
                <a:prstClr val="white"/>
              </a:solidFill>
              <a:effectLst/>
              <a:uLnTx/>
              <a:uFillTx/>
              <a:latin typeface="Arial"/>
              <a:cs typeface="+mn-cs"/>
            </a:endParaRPr>
          </a:p>
        </p:txBody>
      </p:sp>
      <p:grpSp>
        <p:nvGrpSpPr>
          <p:cNvPr id="98" name="Group 6">
            <a:extLst>
              <a:ext uri="{FF2B5EF4-FFF2-40B4-BE49-F238E27FC236}">
                <a16:creationId xmlns:a16="http://schemas.microsoft.com/office/drawing/2014/main" id="{43A35227-CB2D-479D-84BD-E86DC4F3A630}"/>
              </a:ext>
            </a:extLst>
          </p:cNvPr>
          <p:cNvGrpSpPr/>
          <p:nvPr/>
        </p:nvGrpSpPr>
        <p:grpSpPr>
          <a:xfrm>
            <a:off x="751548" y="7017429"/>
            <a:ext cx="4126306" cy="1905659"/>
            <a:chOff x="-243333" y="3198390"/>
            <a:chExt cx="2591649" cy="870308"/>
          </a:xfrm>
        </p:grpSpPr>
        <p:sp>
          <p:nvSpPr>
            <p:cNvPr id="99" name="TextBox 40">
              <a:extLst>
                <a:ext uri="{FF2B5EF4-FFF2-40B4-BE49-F238E27FC236}">
                  <a16:creationId xmlns:a16="http://schemas.microsoft.com/office/drawing/2014/main" id="{8B827BD9-A3B0-4D73-8FA9-D4A14C94DF47}"/>
                </a:ext>
              </a:extLst>
            </p:cNvPr>
            <p:cNvSpPr txBox="1"/>
            <p:nvPr/>
          </p:nvSpPr>
          <p:spPr>
            <a:xfrm>
              <a:off x="-243333" y="3198390"/>
              <a:ext cx="2158445" cy="238953"/>
            </a:xfrm>
            <a:prstGeom prst="rect">
              <a:avLst/>
            </a:prstGeom>
            <a:noFill/>
          </p:spPr>
          <p:txBody>
            <a:bodyPr wrap="square" rtlCol="0" anchor="ctr">
              <a:spAutoFit/>
            </a:bodyPr>
            <a:lstStyle/>
            <a:p>
              <a:pPr marL="0" marR="0" lvl="0" indent="0" algn="l" defTabSz="914377" eaLnBrk="1" fontAlgn="auto" latinLnBrk="0" hangingPunct="1">
                <a:lnSpc>
                  <a:spcPct val="100000"/>
                </a:lnSpc>
                <a:spcBef>
                  <a:spcPts val="0"/>
                </a:spcBef>
                <a:spcAft>
                  <a:spcPts val="0"/>
                </a:spcAft>
                <a:buClrTx/>
                <a:buSzTx/>
                <a:buFontTx/>
                <a:buNone/>
                <a:tabLst/>
                <a:defRPr/>
              </a:pPr>
              <a:r>
                <a:rPr lang="es-ES" altLang="ko-KR" sz="2800" b="1" dirty="0">
                  <a:solidFill>
                    <a:srgbClr val="C00000"/>
                  </a:solidFill>
                  <a:cs typeface="Arial" pitchFamily="34" charset="0"/>
                </a:rPr>
                <a:t>Descubrimiento</a:t>
              </a:r>
            </a:p>
          </p:txBody>
        </p:sp>
        <p:sp>
          <p:nvSpPr>
            <p:cNvPr id="100" name="TextBox 41">
              <a:extLst>
                <a:ext uri="{FF2B5EF4-FFF2-40B4-BE49-F238E27FC236}">
                  <a16:creationId xmlns:a16="http://schemas.microsoft.com/office/drawing/2014/main" id="{46E5B6F0-C05F-49DA-8EEB-1B8540EB36FC}"/>
                </a:ext>
              </a:extLst>
            </p:cNvPr>
            <p:cNvSpPr txBox="1"/>
            <p:nvPr/>
          </p:nvSpPr>
          <p:spPr>
            <a:xfrm>
              <a:off x="-237693" y="3464288"/>
              <a:ext cx="2586009" cy="604410"/>
            </a:xfrm>
            <a:prstGeom prst="rect">
              <a:avLst/>
            </a:prstGeom>
            <a:noFill/>
          </p:spPr>
          <p:txBody>
            <a:bodyPr wrap="square" rtlCol="0">
              <a:spAutoFit/>
            </a:bodyPr>
            <a:lstStyle/>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Discovery</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ko-KR" sz="2000" kern="0" dirty="0">
                  <a:solidFill>
                    <a:prstClr val="black">
                      <a:lumMod val="75000"/>
                      <a:lumOff val="25000"/>
                    </a:prstClr>
                  </a:solidFill>
                  <a:cs typeface="Arial" pitchFamily="34" charset="0"/>
                </a:rPr>
                <a:t>Dependencias</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Análisis de </a:t>
              </a:r>
              <a:r>
                <a:rPr kumimoji="0" lang="es-ES" altLang="ko-KR" sz="2000" b="0" i="0" u="none" strike="noStrike" kern="0" cap="none" spc="0" normalizeH="0" baseline="0" noProof="0" dirty="0" err="1">
                  <a:ln>
                    <a:noFill/>
                  </a:ln>
                  <a:solidFill>
                    <a:prstClr val="black">
                      <a:lumMod val="75000"/>
                      <a:lumOff val="25000"/>
                    </a:prstClr>
                  </a:solidFill>
                  <a:effectLst/>
                  <a:uLnTx/>
                  <a:uFillTx/>
                  <a:cs typeface="Arial" pitchFamily="34" charset="0"/>
                </a:rPr>
                <a:t>GAPs</a:t>
              </a:r>
              <a:endPar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endParaRPr>
            </a:p>
            <a:p>
              <a:pPr marL="171450" indent="-171450" algn="l" defTabSz="914377">
                <a:buFont typeface="Arial" panose="020B0604020202020204" pitchFamily="34" charset="0"/>
                <a:buChar char="•"/>
                <a:defRPr/>
              </a:pPr>
              <a:r>
                <a:rPr lang="es-ES" altLang="ko-KR" sz="2000" kern="0" dirty="0">
                  <a:solidFill>
                    <a:prstClr val="black">
                      <a:lumMod val="75000"/>
                      <a:lumOff val="25000"/>
                    </a:prstClr>
                  </a:solidFill>
                  <a:cs typeface="Arial" pitchFamily="34" charset="0"/>
                </a:rPr>
                <a:t>Modelo de migración</a:t>
              </a:r>
              <a:endPar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endParaRPr>
            </a:p>
          </p:txBody>
        </p:sp>
      </p:grpSp>
      <p:grpSp>
        <p:nvGrpSpPr>
          <p:cNvPr id="101" name="Group 10">
            <a:extLst>
              <a:ext uri="{FF2B5EF4-FFF2-40B4-BE49-F238E27FC236}">
                <a16:creationId xmlns:a16="http://schemas.microsoft.com/office/drawing/2014/main" id="{EE9393B9-9E3F-4415-AF09-58B4D3CFBA37}"/>
              </a:ext>
            </a:extLst>
          </p:cNvPr>
          <p:cNvGrpSpPr/>
          <p:nvPr/>
        </p:nvGrpSpPr>
        <p:grpSpPr>
          <a:xfrm>
            <a:off x="5144869" y="11498752"/>
            <a:ext cx="5086815" cy="1597884"/>
            <a:chOff x="1292171" y="4714702"/>
            <a:chExt cx="2358195" cy="729748"/>
          </a:xfrm>
        </p:grpSpPr>
        <p:sp>
          <p:nvSpPr>
            <p:cNvPr id="102" name="TextBox 45">
              <a:extLst>
                <a:ext uri="{FF2B5EF4-FFF2-40B4-BE49-F238E27FC236}">
                  <a16:creationId xmlns:a16="http://schemas.microsoft.com/office/drawing/2014/main" id="{FD3C13D7-1FEB-4D7B-A797-FEB6641BDAF1}"/>
                </a:ext>
              </a:extLst>
            </p:cNvPr>
            <p:cNvSpPr txBox="1"/>
            <p:nvPr/>
          </p:nvSpPr>
          <p:spPr>
            <a:xfrm>
              <a:off x="1292171" y="4714702"/>
              <a:ext cx="1992464" cy="238953"/>
            </a:xfrm>
            <a:prstGeom prst="rect">
              <a:avLst/>
            </a:prstGeom>
            <a:noFill/>
          </p:spPr>
          <p:txBody>
            <a:bodyPr wrap="square" rtlCol="0" anchor="ctr">
              <a:spAutoFit/>
            </a:bodyPr>
            <a:lstStyle/>
            <a:p>
              <a:pPr marL="0" marR="0" lvl="0" indent="0" algn="l" defTabSz="914377" eaLnBrk="1" fontAlgn="auto" latinLnBrk="0" hangingPunct="1">
                <a:lnSpc>
                  <a:spcPct val="100000"/>
                </a:lnSpc>
                <a:spcBef>
                  <a:spcPts val="0"/>
                </a:spcBef>
                <a:spcAft>
                  <a:spcPts val="0"/>
                </a:spcAft>
                <a:buClrTx/>
                <a:buSzTx/>
                <a:buFontTx/>
                <a:buNone/>
                <a:tabLst/>
                <a:defRPr/>
              </a:pPr>
              <a:r>
                <a:rPr lang="es-ES" altLang="ko-KR" sz="2800" b="1" dirty="0">
                  <a:solidFill>
                    <a:srgbClr val="C00000"/>
                  </a:solidFill>
                  <a:cs typeface="Arial" pitchFamily="34" charset="0"/>
                </a:rPr>
                <a:t>Lanzamiento</a:t>
              </a:r>
            </a:p>
          </p:txBody>
        </p:sp>
        <p:sp>
          <p:nvSpPr>
            <p:cNvPr id="103" name="TextBox 46">
              <a:extLst>
                <a:ext uri="{FF2B5EF4-FFF2-40B4-BE49-F238E27FC236}">
                  <a16:creationId xmlns:a16="http://schemas.microsoft.com/office/drawing/2014/main" id="{42C93F48-737E-4C33-9E38-8B732BB1B917}"/>
                </a:ext>
              </a:extLst>
            </p:cNvPr>
            <p:cNvSpPr txBox="1"/>
            <p:nvPr/>
          </p:nvSpPr>
          <p:spPr>
            <a:xfrm>
              <a:off x="1292171" y="4980600"/>
              <a:ext cx="2358195" cy="463850"/>
            </a:xfrm>
            <a:prstGeom prst="rect">
              <a:avLst/>
            </a:prstGeom>
            <a:noFill/>
          </p:spPr>
          <p:txBody>
            <a:bodyPr wrap="square" rtlCol="0">
              <a:spAutoFit/>
            </a:bodyPr>
            <a:lstStyle/>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Definir el equipo de trabajo</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Lanzar </a:t>
              </a:r>
              <a:r>
                <a:rPr kumimoji="0" lang="es-ES" altLang="ko-KR" sz="2000" b="0" i="0" u="none" strike="noStrike" kern="0" cap="none" spc="0" normalizeH="0" baseline="0" noProof="0" dirty="0" err="1">
                  <a:ln>
                    <a:noFill/>
                  </a:ln>
                  <a:solidFill>
                    <a:prstClr val="black">
                      <a:lumMod val="75000"/>
                      <a:lumOff val="25000"/>
                    </a:prstClr>
                  </a:solidFill>
                  <a:effectLst/>
                  <a:uLnTx/>
                  <a:uFillTx/>
                  <a:cs typeface="Arial" pitchFamily="34" charset="0"/>
                </a:rPr>
                <a:t>Assessment</a:t>
              </a: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 aplicaciones</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Definir configuración</a:t>
              </a:r>
              <a:r>
                <a:rPr lang="es-ES" altLang="ko-KR" sz="2000" kern="0" dirty="0">
                  <a:solidFill>
                    <a:prstClr val="black">
                      <a:lumMod val="75000"/>
                      <a:lumOff val="25000"/>
                    </a:prstClr>
                  </a:solidFill>
                  <a:cs typeface="Arial" pitchFamily="34" charset="0"/>
                </a:rPr>
                <a:t> destino</a:t>
              </a:r>
              <a:endPar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endParaRPr>
            </a:p>
          </p:txBody>
        </p:sp>
      </p:grpSp>
      <p:grpSp>
        <p:nvGrpSpPr>
          <p:cNvPr id="104" name="Group 11">
            <a:extLst>
              <a:ext uri="{FF2B5EF4-FFF2-40B4-BE49-F238E27FC236}">
                <a16:creationId xmlns:a16="http://schemas.microsoft.com/office/drawing/2014/main" id="{3A331F74-E378-4935-9DA9-F6CAF4D0A02A}"/>
              </a:ext>
            </a:extLst>
          </p:cNvPr>
          <p:cNvGrpSpPr/>
          <p:nvPr/>
        </p:nvGrpSpPr>
        <p:grpSpPr>
          <a:xfrm>
            <a:off x="5752503" y="3032634"/>
            <a:ext cx="4925666" cy="1905659"/>
            <a:chOff x="1380613" y="1614790"/>
            <a:chExt cx="2249535" cy="870308"/>
          </a:xfrm>
        </p:grpSpPr>
        <p:sp>
          <p:nvSpPr>
            <p:cNvPr id="105" name="TextBox 50">
              <a:extLst>
                <a:ext uri="{FF2B5EF4-FFF2-40B4-BE49-F238E27FC236}">
                  <a16:creationId xmlns:a16="http://schemas.microsoft.com/office/drawing/2014/main" id="{2CF68976-C8A2-40E3-B861-5759B9DE2923}"/>
                </a:ext>
              </a:extLst>
            </p:cNvPr>
            <p:cNvSpPr txBox="1"/>
            <p:nvPr/>
          </p:nvSpPr>
          <p:spPr>
            <a:xfrm>
              <a:off x="1380613" y="1614790"/>
              <a:ext cx="1883803" cy="238953"/>
            </a:xfrm>
            <a:prstGeom prst="rect">
              <a:avLst/>
            </a:prstGeom>
            <a:noFill/>
          </p:spPr>
          <p:txBody>
            <a:bodyPr wrap="square" rtlCol="0" anchor="ctr">
              <a:spAutoFit/>
            </a:bodyPr>
            <a:lstStyle/>
            <a:p>
              <a:pPr marL="0" marR="0" lvl="0" indent="0" algn="l" defTabSz="914377" eaLnBrk="1" fontAlgn="auto" latinLnBrk="0" hangingPunct="1">
                <a:lnSpc>
                  <a:spcPct val="100000"/>
                </a:lnSpc>
                <a:spcBef>
                  <a:spcPts val="0"/>
                </a:spcBef>
                <a:spcAft>
                  <a:spcPts val="0"/>
                </a:spcAft>
                <a:buClrTx/>
                <a:buSzTx/>
                <a:buFontTx/>
                <a:buNone/>
                <a:tabLst/>
                <a:defRPr/>
              </a:pPr>
              <a:r>
                <a:rPr lang="es-ES" altLang="ko-KR" sz="2800" b="1" kern="0" dirty="0">
                  <a:solidFill>
                    <a:srgbClr val="C00000"/>
                  </a:solidFill>
                  <a:cs typeface="Arial" pitchFamily="34" charset="0"/>
                </a:rPr>
                <a:t>Plan de migración</a:t>
              </a:r>
            </a:p>
          </p:txBody>
        </p:sp>
        <p:sp>
          <p:nvSpPr>
            <p:cNvPr id="106" name="TextBox 51">
              <a:extLst>
                <a:ext uri="{FF2B5EF4-FFF2-40B4-BE49-F238E27FC236}">
                  <a16:creationId xmlns:a16="http://schemas.microsoft.com/office/drawing/2014/main" id="{57140A8A-E0F3-4050-A359-BEDC696B7A78}"/>
                </a:ext>
              </a:extLst>
            </p:cNvPr>
            <p:cNvSpPr txBox="1"/>
            <p:nvPr/>
          </p:nvSpPr>
          <p:spPr>
            <a:xfrm>
              <a:off x="1386253" y="1880688"/>
              <a:ext cx="2243895" cy="604410"/>
            </a:xfrm>
            <a:prstGeom prst="rect">
              <a:avLst/>
            </a:prstGeom>
            <a:noFill/>
          </p:spPr>
          <p:txBody>
            <a:bodyPr wrap="square" rtlCol="0">
              <a:spAutoFit/>
            </a:bodyPr>
            <a:lstStyle/>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Definir equipos y roles</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ko-KR" sz="2000" kern="0" dirty="0">
                  <a:solidFill>
                    <a:prstClr val="black">
                      <a:lumMod val="75000"/>
                      <a:lumOff val="25000"/>
                    </a:prstClr>
                  </a:solidFill>
                  <a:cs typeface="Arial" pitchFamily="34" charset="0"/>
                </a:rPr>
                <a:t>Objetivo y plan de pruebas</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ko-KR" sz="2000" kern="0" dirty="0">
                  <a:solidFill>
                    <a:prstClr val="black">
                      <a:lumMod val="75000"/>
                      <a:lumOff val="25000"/>
                    </a:prstClr>
                  </a:solidFill>
                  <a:cs typeface="Arial" pitchFamily="34" charset="0"/>
                </a:rPr>
                <a:t>Cerrar dependencias</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Finalizar plan de ejecución</a:t>
              </a:r>
            </a:p>
          </p:txBody>
        </p:sp>
      </p:grpSp>
      <p:grpSp>
        <p:nvGrpSpPr>
          <p:cNvPr id="107" name="Group 12">
            <a:extLst>
              <a:ext uri="{FF2B5EF4-FFF2-40B4-BE49-F238E27FC236}">
                <a16:creationId xmlns:a16="http://schemas.microsoft.com/office/drawing/2014/main" id="{20896B69-ECD3-4838-A0FF-2501C863C716}"/>
              </a:ext>
            </a:extLst>
          </p:cNvPr>
          <p:cNvGrpSpPr/>
          <p:nvPr/>
        </p:nvGrpSpPr>
        <p:grpSpPr>
          <a:xfrm>
            <a:off x="15214951" y="8922434"/>
            <a:ext cx="5092777" cy="2213437"/>
            <a:chOff x="3139020" y="3263485"/>
            <a:chExt cx="2323632" cy="1010869"/>
          </a:xfrm>
        </p:grpSpPr>
        <p:sp>
          <p:nvSpPr>
            <p:cNvPr id="108" name="TextBox 55">
              <a:extLst>
                <a:ext uri="{FF2B5EF4-FFF2-40B4-BE49-F238E27FC236}">
                  <a16:creationId xmlns:a16="http://schemas.microsoft.com/office/drawing/2014/main" id="{8BBDA831-0449-4231-801F-EE3640D7FC91}"/>
                </a:ext>
              </a:extLst>
            </p:cNvPr>
            <p:cNvSpPr txBox="1"/>
            <p:nvPr/>
          </p:nvSpPr>
          <p:spPr>
            <a:xfrm>
              <a:off x="3139020" y="3263485"/>
              <a:ext cx="1957902" cy="238953"/>
            </a:xfrm>
            <a:prstGeom prst="rect">
              <a:avLst/>
            </a:prstGeom>
            <a:noFill/>
          </p:spPr>
          <p:txBody>
            <a:bodyPr wrap="square" rtlCol="0" anchor="ctr">
              <a:spAutoFit/>
            </a:bodyPr>
            <a:lstStyle/>
            <a:p>
              <a:pPr marL="0" marR="0" lvl="0" indent="0" algn="l" defTabSz="914377" eaLnBrk="1" fontAlgn="auto" latinLnBrk="0" hangingPunct="1">
                <a:lnSpc>
                  <a:spcPct val="100000"/>
                </a:lnSpc>
                <a:spcBef>
                  <a:spcPts val="0"/>
                </a:spcBef>
                <a:spcAft>
                  <a:spcPts val="0"/>
                </a:spcAft>
                <a:buClrTx/>
                <a:buSzTx/>
                <a:buFontTx/>
                <a:buNone/>
                <a:tabLst/>
                <a:defRPr/>
              </a:pPr>
              <a:r>
                <a:rPr lang="es-ES" altLang="ko-KR" sz="2800" b="1" dirty="0">
                  <a:solidFill>
                    <a:srgbClr val="C00000"/>
                  </a:solidFill>
                  <a:cs typeface="Arial" pitchFamily="34" charset="0"/>
                </a:rPr>
                <a:t>Migrar</a:t>
              </a:r>
            </a:p>
          </p:txBody>
        </p:sp>
        <p:sp>
          <p:nvSpPr>
            <p:cNvPr id="109" name="TextBox 56">
              <a:extLst>
                <a:ext uri="{FF2B5EF4-FFF2-40B4-BE49-F238E27FC236}">
                  <a16:creationId xmlns:a16="http://schemas.microsoft.com/office/drawing/2014/main" id="{6EA6669F-2ED6-49DC-A9CD-05461DCE8337}"/>
                </a:ext>
              </a:extLst>
            </p:cNvPr>
            <p:cNvSpPr txBox="1"/>
            <p:nvPr/>
          </p:nvSpPr>
          <p:spPr>
            <a:xfrm>
              <a:off x="3139521" y="3529383"/>
              <a:ext cx="2323131" cy="744971"/>
            </a:xfrm>
            <a:prstGeom prst="rect">
              <a:avLst/>
            </a:prstGeom>
            <a:noFill/>
          </p:spPr>
          <p:txBody>
            <a:bodyPr wrap="square" rtlCol="0">
              <a:spAutoFit/>
            </a:bodyPr>
            <a:lstStyle/>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err="1">
                  <a:ln>
                    <a:noFill/>
                  </a:ln>
                  <a:solidFill>
                    <a:prstClr val="black">
                      <a:lumMod val="75000"/>
                      <a:lumOff val="25000"/>
                    </a:prstClr>
                  </a:solidFill>
                  <a:effectLst/>
                  <a:uLnTx/>
                  <a:uFillTx/>
                  <a:cs typeface="Arial" pitchFamily="34" charset="0"/>
                </a:rPr>
                <a:t>Auto-provisionamiento</a:t>
              </a:r>
              <a:endPar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endParaRP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ko-KR" sz="2000" kern="0" dirty="0">
                  <a:solidFill>
                    <a:prstClr val="black">
                      <a:lumMod val="75000"/>
                      <a:lumOff val="25000"/>
                    </a:prstClr>
                  </a:solidFill>
                  <a:cs typeface="Arial" pitchFamily="34" charset="0"/>
                </a:rPr>
                <a:t>Probar infraestructura</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Ejecutar migración</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Probar aplicaciones</a:t>
              </a:r>
            </a:p>
            <a:p>
              <a:pPr marL="171450" lvl="0" indent="-171450" algn="l" defTabSz="914377">
                <a:buFont typeface="Arial" panose="020B0604020202020204" pitchFamily="34" charset="0"/>
                <a:buChar char="•"/>
              </a:pPr>
              <a:r>
                <a:rPr lang="es-ES" altLang="ko-KR" sz="2000" kern="0" dirty="0" err="1">
                  <a:solidFill>
                    <a:prstClr val="black">
                      <a:lumMod val="75000"/>
                      <a:lumOff val="25000"/>
                    </a:prstClr>
                  </a:solidFill>
                  <a:cs typeface="Arial" pitchFamily="34" charset="0"/>
                </a:rPr>
                <a:t>Handover</a:t>
              </a:r>
              <a:r>
                <a:rPr lang="es-ES" altLang="ko-KR" sz="2000" kern="0" dirty="0">
                  <a:solidFill>
                    <a:prstClr val="black">
                      <a:lumMod val="75000"/>
                      <a:lumOff val="25000"/>
                    </a:prstClr>
                  </a:solidFill>
                  <a:cs typeface="Arial" pitchFamily="34" charset="0"/>
                </a:rPr>
                <a:t> </a:t>
              </a:r>
              <a:r>
                <a:rPr lang="es-ES" altLang="ko-KR" sz="2000" kern="0" dirty="0" err="1">
                  <a:solidFill>
                    <a:prstClr val="black">
                      <a:lumMod val="75000"/>
                      <a:lumOff val="25000"/>
                    </a:prstClr>
                  </a:solidFill>
                  <a:cs typeface="Arial" pitchFamily="34" charset="0"/>
                </a:rPr>
                <a:t>Post-migración</a:t>
              </a:r>
              <a:endPar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endParaRPr>
            </a:p>
          </p:txBody>
        </p:sp>
      </p:grpSp>
      <p:grpSp>
        <p:nvGrpSpPr>
          <p:cNvPr id="110" name="Group 8">
            <a:extLst>
              <a:ext uri="{FF2B5EF4-FFF2-40B4-BE49-F238E27FC236}">
                <a16:creationId xmlns:a16="http://schemas.microsoft.com/office/drawing/2014/main" id="{9D16990B-46E6-425C-91BC-FCD3E09AF359}"/>
              </a:ext>
            </a:extLst>
          </p:cNvPr>
          <p:cNvGrpSpPr/>
          <p:nvPr/>
        </p:nvGrpSpPr>
        <p:grpSpPr>
          <a:xfrm>
            <a:off x="16722990" y="3252318"/>
            <a:ext cx="4279156" cy="1597884"/>
            <a:chOff x="5456569" y="1557152"/>
            <a:chExt cx="2253720" cy="729748"/>
          </a:xfrm>
        </p:grpSpPr>
        <p:sp>
          <p:nvSpPr>
            <p:cNvPr id="111" name="TextBox 60">
              <a:extLst>
                <a:ext uri="{FF2B5EF4-FFF2-40B4-BE49-F238E27FC236}">
                  <a16:creationId xmlns:a16="http://schemas.microsoft.com/office/drawing/2014/main" id="{055308B9-3DCB-4088-AB5E-CE72AB6CD0FD}"/>
                </a:ext>
              </a:extLst>
            </p:cNvPr>
            <p:cNvSpPr txBox="1"/>
            <p:nvPr/>
          </p:nvSpPr>
          <p:spPr>
            <a:xfrm>
              <a:off x="5456569" y="1557152"/>
              <a:ext cx="1887988" cy="238953"/>
            </a:xfrm>
            <a:prstGeom prst="rect">
              <a:avLst/>
            </a:prstGeom>
            <a:noFill/>
          </p:spPr>
          <p:txBody>
            <a:bodyPr wrap="square" rtlCol="0" anchor="ctr">
              <a:spAutoFit/>
            </a:bodyPr>
            <a:lstStyle/>
            <a:p>
              <a:pPr marL="0" marR="0" lvl="0" indent="0" algn="l" defTabSz="914377" eaLnBrk="1" fontAlgn="auto" latinLnBrk="0" hangingPunct="1">
                <a:lnSpc>
                  <a:spcPct val="100000"/>
                </a:lnSpc>
                <a:spcBef>
                  <a:spcPts val="0"/>
                </a:spcBef>
                <a:spcAft>
                  <a:spcPts val="0"/>
                </a:spcAft>
                <a:buClrTx/>
                <a:buSzTx/>
                <a:buFontTx/>
                <a:buNone/>
                <a:tabLst/>
                <a:defRPr/>
              </a:pPr>
              <a:r>
                <a:rPr lang="es-ES" altLang="ko-KR" sz="2800" b="1" dirty="0">
                  <a:solidFill>
                    <a:srgbClr val="C00000"/>
                  </a:solidFill>
                  <a:cs typeface="Arial" pitchFamily="34" charset="0"/>
                </a:rPr>
                <a:t>Optimizar</a:t>
              </a:r>
            </a:p>
          </p:txBody>
        </p:sp>
        <p:sp>
          <p:nvSpPr>
            <p:cNvPr id="112" name="TextBox 61">
              <a:extLst>
                <a:ext uri="{FF2B5EF4-FFF2-40B4-BE49-F238E27FC236}">
                  <a16:creationId xmlns:a16="http://schemas.microsoft.com/office/drawing/2014/main" id="{001D5DF0-2CCD-478A-9243-432128D929C8}"/>
                </a:ext>
              </a:extLst>
            </p:cNvPr>
            <p:cNvSpPr txBox="1"/>
            <p:nvPr/>
          </p:nvSpPr>
          <p:spPr>
            <a:xfrm>
              <a:off x="5457071" y="1823050"/>
              <a:ext cx="2253218" cy="463850"/>
            </a:xfrm>
            <a:prstGeom prst="rect">
              <a:avLst/>
            </a:prstGeom>
            <a:noFill/>
          </p:spPr>
          <p:txBody>
            <a:bodyPr wrap="square" rtlCol="0">
              <a:spAutoFit/>
            </a:bodyPr>
            <a:lstStyle/>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Decomisar </a:t>
              </a:r>
              <a:r>
                <a:rPr lang="es-ES" altLang="ko-KR" sz="2000" kern="0" dirty="0">
                  <a:solidFill>
                    <a:prstClr val="black">
                      <a:lumMod val="75000"/>
                      <a:lumOff val="25000"/>
                    </a:prstClr>
                  </a:solidFill>
                  <a:cs typeface="Arial" pitchFamily="34" charset="0"/>
                </a:rPr>
                <a:t>O</a:t>
              </a:r>
              <a:r>
                <a:rPr kumimoji="0" lang="es-ES" altLang="ko-KR" sz="2000" b="0" i="0" u="none" strike="noStrike" kern="0" cap="none" spc="0" normalizeH="0" baseline="0" noProof="0" dirty="0" err="1">
                  <a:ln>
                    <a:noFill/>
                  </a:ln>
                  <a:solidFill>
                    <a:prstClr val="black">
                      <a:lumMod val="75000"/>
                      <a:lumOff val="25000"/>
                    </a:prstClr>
                  </a:solidFill>
                  <a:effectLst/>
                  <a:uLnTx/>
                  <a:uFillTx/>
                  <a:cs typeface="Arial" pitchFamily="34" charset="0"/>
                </a:rPr>
                <a:t>nPremise</a:t>
              </a:r>
              <a:endPar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endParaRP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ko-KR" sz="2000" kern="0" dirty="0">
                  <a:solidFill>
                    <a:prstClr val="black">
                      <a:lumMod val="75000"/>
                      <a:lumOff val="25000"/>
                    </a:prstClr>
                  </a:solidFill>
                  <a:cs typeface="Arial" pitchFamily="34" charset="0"/>
                </a:rPr>
                <a:t>Establecer operación</a:t>
              </a:r>
            </a:p>
            <a:p>
              <a:pPr marL="171450" marR="0" lvl="0" indent="-1714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rPr>
                <a:t>Run </a:t>
              </a:r>
              <a:r>
                <a:rPr lang="es-ES" altLang="ko-KR" sz="2000" kern="0" dirty="0" err="1">
                  <a:solidFill>
                    <a:prstClr val="black">
                      <a:lumMod val="75000"/>
                      <a:lumOff val="25000"/>
                    </a:prstClr>
                  </a:solidFill>
                  <a:cs typeface="Arial" pitchFamily="34" charset="0"/>
                </a:rPr>
                <a:t>the</a:t>
              </a:r>
              <a:r>
                <a:rPr lang="es-ES" altLang="ko-KR" sz="2000" kern="0" dirty="0">
                  <a:solidFill>
                    <a:prstClr val="black">
                      <a:lumMod val="75000"/>
                      <a:lumOff val="25000"/>
                    </a:prstClr>
                  </a:solidFill>
                  <a:cs typeface="Arial" pitchFamily="34" charset="0"/>
                </a:rPr>
                <a:t> Bank</a:t>
              </a:r>
              <a:endParaRPr kumimoji="0" lang="es-ES" altLang="ko-KR" sz="2000" b="0" i="0" u="none" strike="noStrike" kern="0" cap="none" spc="0" normalizeH="0" baseline="0" noProof="0" dirty="0">
                <a:ln>
                  <a:noFill/>
                </a:ln>
                <a:solidFill>
                  <a:prstClr val="black">
                    <a:lumMod val="75000"/>
                    <a:lumOff val="25000"/>
                  </a:prstClr>
                </a:solidFill>
                <a:effectLst/>
                <a:uLnTx/>
                <a:uFillTx/>
                <a:cs typeface="Arial" pitchFamily="34" charset="0"/>
              </a:endParaRPr>
            </a:p>
          </p:txBody>
        </p:sp>
      </p:grpSp>
      <p:sp>
        <p:nvSpPr>
          <p:cNvPr id="113" name="Round Same Side Corner Rectangle 11">
            <a:extLst>
              <a:ext uri="{FF2B5EF4-FFF2-40B4-BE49-F238E27FC236}">
                <a16:creationId xmlns:a16="http://schemas.microsoft.com/office/drawing/2014/main" id="{1D4B234B-C233-40A3-86A9-4E388D69A182}"/>
              </a:ext>
            </a:extLst>
          </p:cNvPr>
          <p:cNvSpPr>
            <a:spLocks noChangeAspect="1"/>
          </p:cNvSpPr>
          <p:nvPr/>
        </p:nvSpPr>
        <p:spPr>
          <a:xfrm rot="9900000">
            <a:off x="10244621" y="10878304"/>
            <a:ext cx="867096" cy="736432"/>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s-ES" altLang="ko-KR" sz="1800" b="0" i="0" u="none" strike="noStrike" kern="1200" cap="none" spc="0" normalizeH="0" baseline="0" noProof="0">
              <a:ln>
                <a:noFill/>
              </a:ln>
              <a:solidFill>
                <a:prstClr val="white"/>
              </a:solidFill>
              <a:effectLst/>
              <a:uLnTx/>
              <a:uFillTx/>
              <a:latin typeface="Arial"/>
              <a:cs typeface="+mn-cs"/>
            </a:endParaRPr>
          </a:p>
        </p:txBody>
      </p:sp>
      <p:sp>
        <p:nvSpPr>
          <p:cNvPr id="114" name="Block Arc 10">
            <a:extLst>
              <a:ext uri="{FF2B5EF4-FFF2-40B4-BE49-F238E27FC236}">
                <a16:creationId xmlns:a16="http://schemas.microsoft.com/office/drawing/2014/main" id="{7507CB21-30FB-4A2E-A702-99B79F112C33}"/>
              </a:ext>
            </a:extLst>
          </p:cNvPr>
          <p:cNvSpPr/>
          <p:nvPr/>
        </p:nvSpPr>
        <p:spPr>
          <a:xfrm>
            <a:off x="20283384" y="3908306"/>
            <a:ext cx="886562" cy="600510"/>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s-ES" altLang="ko-KR" sz="1800" b="0" i="0" u="none" strike="noStrike" kern="1200" cap="none" spc="0" normalizeH="0" baseline="0" noProof="0">
              <a:ln>
                <a:noFill/>
              </a:ln>
              <a:solidFill>
                <a:prstClr val="black"/>
              </a:solidFill>
              <a:effectLst/>
              <a:uLnTx/>
              <a:uFillTx/>
              <a:latin typeface="Arial"/>
              <a:cs typeface="+mn-cs"/>
            </a:endParaRPr>
          </a:p>
        </p:txBody>
      </p:sp>
      <p:sp>
        <p:nvSpPr>
          <p:cNvPr id="115" name="Oval 114">
            <a:extLst>
              <a:ext uri="{FF2B5EF4-FFF2-40B4-BE49-F238E27FC236}">
                <a16:creationId xmlns:a16="http://schemas.microsoft.com/office/drawing/2014/main" id="{57E1B885-126D-4D63-AE8E-43EC9148EF40}"/>
              </a:ext>
            </a:extLst>
          </p:cNvPr>
          <p:cNvSpPr/>
          <p:nvPr/>
        </p:nvSpPr>
        <p:spPr>
          <a:xfrm>
            <a:off x="4923611" y="6983013"/>
            <a:ext cx="1576539" cy="1576539"/>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s-ES" altLang="ko-KR" sz="1800" b="0" i="0" u="none" strike="noStrike" kern="0" cap="none" spc="0" normalizeH="0" baseline="0" noProof="0" dirty="0">
              <a:ln>
                <a:noFill/>
              </a:ln>
              <a:solidFill>
                <a:prstClr val="white"/>
              </a:solidFill>
              <a:effectLst/>
              <a:uLnTx/>
              <a:uFillTx/>
              <a:latin typeface="Arial"/>
              <a:cs typeface="+mn-cs"/>
            </a:endParaRPr>
          </a:p>
        </p:txBody>
      </p:sp>
      <p:sp>
        <p:nvSpPr>
          <p:cNvPr id="203" name="Rectangle 7">
            <a:extLst>
              <a:ext uri="{FF2B5EF4-FFF2-40B4-BE49-F238E27FC236}">
                <a16:creationId xmlns:a16="http://schemas.microsoft.com/office/drawing/2014/main" id="{CEEB7A6F-E07B-4909-8E65-05AEC2E3DA07}"/>
              </a:ext>
            </a:extLst>
          </p:cNvPr>
          <p:cNvSpPr/>
          <p:nvPr/>
        </p:nvSpPr>
        <p:spPr>
          <a:xfrm>
            <a:off x="10298898" y="3899994"/>
            <a:ext cx="705151" cy="705151"/>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s-ES" altLang="ko-KR" sz="1800" b="0" i="0" u="none" strike="noStrike" kern="1200" cap="none" spc="0" normalizeH="0" baseline="0" noProof="0">
              <a:ln>
                <a:noFill/>
              </a:ln>
              <a:solidFill>
                <a:prstClr val="white"/>
              </a:solidFill>
              <a:effectLst/>
              <a:uLnTx/>
              <a:uFillTx/>
              <a:latin typeface="Arial"/>
              <a:cs typeface="+mn-cs"/>
            </a:endParaRPr>
          </a:p>
        </p:txBody>
      </p:sp>
      <p:sp>
        <p:nvSpPr>
          <p:cNvPr id="204" name="Rounded Rectangle 5">
            <a:extLst>
              <a:ext uri="{FF2B5EF4-FFF2-40B4-BE49-F238E27FC236}">
                <a16:creationId xmlns:a16="http://schemas.microsoft.com/office/drawing/2014/main" id="{F4CAE57F-3CAE-40AC-90D8-B62F256C1AC5}"/>
              </a:ext>
            </a:extLst>
          </p:cNvPr>
          <p:cNvSpPr/>
          <p:nvPr/>
        </p:nvSpPr>
        <p:spPr>
          <a:xfrm flipH="1">
            <a:off x="5283060" y="7479231"/>
            <a:ext cx="857642" cy="70750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ysClr val="window" lastClr="FFFFFF"/>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s-ES" altLang="ko-KR" sz="1800" b="0" i="0" u="none" strike="noStrike" kern="1200" cap="none" spc="0" normalizeH="0" baseline="0" noProof="0">
              <a:ln>
                <a:noFill/>
              </a:ln>
              <a:solidFill>
                <a:prstClr val="white"/>
              </a:solidFill>
              <a:effectLst/>
              <a:uLnTx/>
              <a:uFillTx/>
              <a:latin typeface="Arial"/>
              <a:cs typeface="+mn-cs"/>
            </a:endParaRPr>
          </a:p>
        </p:txBody>
      </p:sp>
      <p:sp>
        <p:nvSpPr>
          <p:cNvPr id="205" name="Freeform 43">
            <a:extLst>
              <a:ext uri="{FF2B5EF4-FFF2-40B4-BE49-F238E27FC236}">
                <a16:creationId xmlns:a16="http://schemas.microsoft.com/office/drawing/2014/main" id="{D07DC3C3-2324-4B45-A3E0-87E2B8E2309A}"/>
              </a:ext>
            </a:extLst>
          </p:cNvPr>
          <p:cNvSpPr>
            <a:spLocks noEditPoints="1"/>
          </p:cNvSpPr>
          <p:nvPr/>
        </p:nvSpPr>
        <p:spPr bwMode="auto">
          <a:xfrm>
            <a:off x="15165590" y="7292748"/>
            <a:ext cx="887088" cy="1062977"/>
          </a:xfrm>
          <a:custGeom>
            <a:avLst/>
            <a:gdLst>
              <a:gd name="T0" fmla="*/ 1063 w 2784"/>
              <a:gd name="T1" fmla="*/ 1489 h 3336"/>
              <a:gd name="T2" fmla="*/ 1410 w 2784"/>
              <a:gd name="T3" fmla="*/ 1742 h 3336"/>
              <a:gd name="T4" fmla="*/ 1721 w 2784"/>
              <a:gd name="T5" fmla="*/ 1488 h 3336"/>
              <a:gd name="T6" fmla="*/ 1558 w 2784"/>
              <a:gd name="T7" fmla="*/ 1038 h 3336"/>
              <a:gd name="T8" fmla="*/ 2377 w 2784"/>
              <a:gd name="T9" fmla="*/ 901 h 3336"/>
              <a:gd name="T10" fmla="*/ 1879 w 2784"/>
              <a:gd name="T11" fmla="*/ 1012 h 3336"/>
              <a:gd name="T12" fmla="*/ 1879 w 2784"/>
              <a:gd name="T13" fmla="*/ 1771 h 3336"/>
              <a:gd name="T14" fmla="*/ 2378 w 2784"/>
              <a:gd name="T15" fmla="*/ 1882 h 3336"/>
              <a:gd name="T16" fmla="*/ 2554 w 2784"/>
              <a:gd name="T17" fmla="*/ 1548 h 3336"/>
              <a:gd name="T18" fmla="*/ 2524 w 2784"/>
              <a:gd name="T19" fmla="*/ 1085 h 3336"/>
              <a:gd name="T20" fmla="*/ 1740 w 2784"/>
              <a:gd name="T21" fmla="*/ 376 h 3336"/>
              <a:gd name="T22" fmla="*/ 1858 w 2784"/>
              <a:gd name="T23" fmla="*/ 838 h 3336"/>
              <a:gd name="T24" fmla="*/ 2296 w 2784"/>
              <a:gd name="T25" fmla="*/ 743 h 3336"/>
              <a:gd name="T26" fmla="*/ 2093 w 2784"/>
              <a:gd name="T27" fmla="*/ 453 h 3336"/>
              <a:gd name="T28" fmla="*/ 1685 w 2784"/>
              <a:gd name="T29" fmla="*/ 257 h 3336"/>
              <a:gd name="T30" fmla="*/ 727 w 2784"/>
              <a:gd name="T31" fmla="*/ 428 h 3336"/>
              <a:gd name="T32" fmla="*/ 496 w 2784"/>
              <a:gd name="T33" fmla="*/ 733 h 3336"/>
              <a:gd name="T34" fmla="*/ 927 w 2784"/>
              <a:gd name="T35" fmla="*/ 833 h 3336"/>
              <a:gd name="T36" fmla="*/ 1045 w 2784"/>
              <a:gd name="T37" fmla="*/ 376 h 3336"/>
              <a:gd name="T38" fmla="*/ 1311 w 2784"/>
              <a:gd name="T39" fmla="*/ 258 h 3336"/>
              <a:gd name="T40" fmla="*/ 1186 w 2784"/>
              <a:gd name="T41" fmla="*/ 501 h 3336"/>
              <a:gd name="T42" fmla="*/ 1215 w 2784"/>
              <a:gd name="T43" fmla="*/ 860 h 3336"/>
              <a:gd name="T44" fmla="*/ 1654 w 2784"/>
              <a:gd name="T45" fmla="*/ 699 h 3336"/>
              <a:gd name="T46" fmla="*/ 1538 w 2784"/>
              <a:gd name="T47" fmla="*/ 356 h 3336"/>
              <a:gd name="T48" fmla="*/ 1392 w 2784"/>
              <a:gd name="T49" fmla="*/ 219 h 3336"/>
              <a:gd name="T50" fmla="*/ 1850 w 2784"/>
              <a:gd name="T51" fmla="*/ 77 h 3336"/>
              <a:gd name="T52" fmla="*/ 2312 w 2784"/>
              <a:gd name="T53" fmla="*/ 347 h 3336"/>
              <a:gd name="T54" fmla="*/ 2637 w 2784"/>
              <a:gd name="T55" fmla="*/ 768 h 3336"/>
              <a:gd name="T56" fmla="*/ 2781 w 2784"/>
              <a:gd name="T57" fmla="*/ 1297 h 3336"/>
              <a:gd name="T58" fmla="*/ 2713 w 2784"/>
              <a:gd name="T59" fmla="*/ 1831 h 3336"/>
              <a:gd name="T60" fmla="*/ 2461 w 2784"/>
              <a:gd name="T61" fmla="*/ 2276 h 3336"/>
              <a:gd name="T62" fmla="*/ 2195 w 2784"/>
              <a:gd name="T63" fmla="*/ 2245 h 3336"/>
              <a:gd name="T64" fmla="*/ 2165 w 2784"/>
              <a:gd name="T65" fmla="*/ 2002 h 3336"/>
              <a:gd name="T66" fmla="*/ 1826 w 2784"/>
              <a:gd name="T67" fmla="*/ 2116 h 3336"/>
              <a:gd name="T68" fmla="*/ 1595 w 2784"/>
              <a:gd name="T69" fmla="*/ 1923 h 3336"/>
              <a:gd name="T70" fmla="*/ 1060 w 2784"/>
              <a:gd name="T71" fmla="*/ 2193 h 3336"/>
              <a:gd name="T72" fmla="*/ 1011 w 2784"/>
              <a:gd name="T73" fmla="*/ 2186 h 3336"/>
              <a:gd name="T74" fmla="*/ 927 w 2784"/>
              <a:gd name="T75" fmla="*/ 1950 h 3336"/>
              <a:gd name="T76" fmla="*/ 617 w 2784"/>
              <a:gd name="T77" fmla="*/ 1946 h 3336"/>
              <a:gd name="T78" fmla="*/ 623 w 2784"/>
              <a:gd name="T79" fmla="*/ 1829 h 3336"/>
              <a:gd name="T80" fmla="*/ 887 w 2784"/>
              <a:gd name="T81" fmla="*/ 1392 h 3336"/>
              <a:gd name="T82" fmla="*/ 639 w 2784"/>
              <a:gd name="T83" fmla="*/ 958 h 3336"/>
              <a:gd name="T84" fmla="*/ 287 w 2784"/>
              <a:gd name="T85" fmla="*/ 1000 h 3336"/>
              <a:gd name="T86" fmla="*/ 223 w 2784"/>
              <a:gd name="T87" fmla="*/ 1380 h 3336"/>
              <a:gd name="T88" fmla="*/ 301 w 2784"/>
              <a:gd name="T89" fmla="*/ 1726 h 3336"/>
              <a:gd name="T90" fmla="*/ 491 w 2784"/>
              <a:gd name="T91" fmla="*/ 2029 h 3336"/>
              <a:gd name="T92" fmla="*/ 791 w 2784"/>
              <a:gd name="T93" fmla="*/ 2243 h 3336"/>
              <a:gd name="T94" fmla="*/ 1196 w 2784"/>
              <a:gd name="T95" fmla="*/ 2325 h 3336"/>
              <a:gd name="T96" fmla="*/ 1007 w 2784"/>
              <a:gd name="T97" fmla="*/ 2925 h 3336"/>
              <a:gd name="T98" fmla="*/ 536 w 2784"/>
              <a:gd name="T99" fmla="*/ 2645 h 3336"/>
              <a:gd name="T100" fmla="*/ 211 w 2784"/>
              <a:gd name="T101" fmla="*/ 2250 h 3336"/>
              <a:gd name="T102" fmla="*/ 34 w 2784"/>
              <a:gd name="T103" fmla="*/ 1761 h 3336"/>
              <a:gd name="T104" fmla="*/ 10 w 2784"/>
              <a:gd name="T105" fmla="*/ 1226 h 3336"/>
              <a:gd name="T106" fmla="*/ 168 w 2784"/>
              <a:gd name="T107" fmla="*/ 730 h 3336"/>
              <a:gd name="T108" fmla="*/ 494 w 2784"/>
              <a:gd name="T109" fmla="*/ 329 h 3336"/>
              <a:gd name="T110" fmla="*/ 948 w 2784"/>
              <a:gd name="T111" fmla="*/ 73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4" h="3336">
                <a:moveTo>
                  <a:pt x="1079" y="1027"/>
                </a:moveTo>
                <a:lnTo>
                  <a:pt x="1072" y="1112"/>
                </a:lnTo>
                <a:lnTo>
                  <a:pt x="1067" y="1201"/>
                </a:lnTo>
                <a:lnTo>
                  <a:pt x="1063" y="1294"/>
                </a:lnTo>
                <a:lnTo>
                  <a:pt x="1062" y="1392"/>
                </a:lnTo>
                <a:lnTo>
                  <a:pt x="1063" y="1489"/>
                </a:lnTo>
                <a:lnTo>
                  <a:pt x="1067" y="1582"/>
                </a:lnTo>
                <a:lnTo>
                  <a:pt x="1072" y="1671"/>
                </a:lnTo>
                <a:lnTo>
                  <a:pt x="1079" y="1756"/>
                </a:lnTo>
                <a:lnTo>
                  <a:pt x="1187" y="1749"/>
                </a:lnTo>
                <a:lnTo>
                  <a:pt x="1297" y="1744"/>
                </a:lnTo>
                <a:lnTo>
                  <a:pt x="1410" y="1742"/>
                </a:lnTo>
                <a:lnTo>
                  <a:pt x="1511" y="1744"/>
                </a:lnTo>
                <a:lnTo>
                  <a:pt x="1609" y="1747"/>
                </a:lnTo>
                <a:lnTo>
                  <a:pt x="1705" y="1754"/>
                </a:lnTo>
                <a:lnTo>
                  <a:pt x="1713" y="1669"/>
                </a:lnTo>
                <a:lnTo>
                  <a:pt x="1718" y="1581"/>
                </a:lnTo>
                <a:lnTo>
                  <a:pt x="1721" y="1488"/>
                </a:lnTo>
                <a:lnTo>
                  <a:pt x="1722" y="1392"/>
                </a:lnTo>
                <a:lnTo>
                  <a:pt x="1721" y="1295"/>
                </a:lnTo>
                <a:lnTo>
                  <a:pt x="1718" y="1203"/>
                </a:lnTo>
                <a:lnTo>
                  <a:pt x="1713" y="1114"/>
                </a:lnTo>
                <a:lnTo>
                  <a:pt x="1705" y="1029"/>
                </a:lnTo>
                <a:lnTo>
                  <a:pt x="1558" y="1038"/>
                </a:lnTo>
                <a:lnTo>
                  <a:pt x="1410" y="1041"/>
                </a:lnTo>
                <a:lnTo>
                  <a:pt x="1297" y="1039"/>
                </a:lnTo>
                <a:lnTo>
                  <a:pt x="1187" y="1035"/>
                </a:lnTo>
                <a:lnTo>
                  <a:pt x="1079" y="1027"/>
                </a:lnTo>
                <a:close/>
                <a:moveTo>
                  <a:pt x="2444" y="874"/>
                </a:moveTo>
                <a:lnTo>
                  <a:pt x="2377" y="901"/>
                </a:lnTo>
                <a:lnTo>
                  <a:pt x="2306" y="924"/>
                </a:lnTo>
                <a:lnTo>
                  <a:pt x="2229" y="946"/>
                </a:lnTo>
                <a:lnTo>
                  <a:pt x="2148" y="965"/>
                </a:lnTo>
                <a:lnTo>
                  <a:pt x="2062" y="984"/>
                </a:lnTo>
                <a:lnTo>
                  <a:pt x="1973" y="999"/>
                </a:lnTo>
                <a:lnTo>
                  <a:pt x="1879" y="1012"/>
                </a:lnTo>
                <a:lnTo>
                  <a:pt x="1890" y="1137"/>
                </a:lnTo>
                <a:lnTo>
                  <a:pt x="1896" y="1264"/>
                </a:lnTo>
                <a:lnTo>
                  <a:pt x="1898" y="1392"/>
                </a:lnTo>
                <a:lnTo>
                  <a:pt x="1896" y="1519"/>
                </a:lnTo>
                <a:lnTo>
                  <a:pt x="1890" y="1647"/>
                </a:lnTo>
                <a:lnTo>
                  <a:pt x="1879" y="1771"/>
                </a:lnTo>
                <a:lnTo>
                  <a:pt x="1973" y="1784"/>
                </a:lnTo>
                <a:lnTo>
                  <a:pt x="2062" y="1799"/>
                </a:lnTo>
                <a:lnTo>
                  <a:pt x="2148" y="1818"/>
                </a:lnTo>
                <a:lnTo>
                  <a:pt x="2230" y="1837"/>
                </a:lnTo>
                <a:lnTo>
                  <a:pt x="2307" y="1859"/>
                </a:lnTo>
                <a:lnTo>
                  <a:pt x="2378" y="1882"/>
                </a:lnTo>
                <a:lnTo>
                  <a:pt x="2445" y="1909"/>
                </a:lnTo>
                <a:lnTo>
                  <a:pt x="2476" y="1840"/>
                </a:lnTo>
                <a:lnTo>
                  <a:pt x="2502" y="1770"/>
                </a:lnTo>
                <a:lnTo>
                  <a:pt x="2524" y="1698"/>
                </a:lnTo>
                <a:lnTo>
                  <a:pt x="2541" y="1624"/>
                </a:lnTo>
                <a:lnTo>
                  <a:pt x="2554" y="1548"/>
                </a:lnTo>
                <a:lnTo>
                  <a:pt x="2563" y="1471"/>
                </a:lnTo>
                <a:lnTo>
                  <a:pt x="2565" y="1392"/>
                </a:lnTo>
                <a:lnTo>
                  <a:pt x="2563" y="1313"/>
                </a:lnTo>
                <a:lnTo>
                  <a:pt x="2554" y="1235"/>
                </a:lnTo>
                <a:lnTo>
                  <a:pt x="2541" y="1160"/>
                </a:lnTo>
                <a:lnTo>
                  <a:pt x="2524" y="1085"/>
                </a:lnTo>
                <a:lnTo>
                  <a:pt x="2502" y="1013"/>
                </a:lnTo>
                <a:lnTo>
                  <a:pt x="2476" y="942"/>
                </a:lnTo>
                <a:lnTo>
                  <a:pt x="2444" y="874"/>
                </a:lnTo>
                <a:close/>
                <a:moveTo>
                  <a:pt x="1685" y="257"/>
                </a:moveTo>
                <a:lnTo>
                  <a:pt x="1714" y="313"/>
                </a:lnTo>
                <a:lnTo>
                  <a:pt x="1740" y="376"/>
                </a:lnTo>
                <a:lnTo>
                  <a:pt x="1766" y="444"/>
                </a:lnTo>
                <a:lnTo>
                  <a:pt x="1788" y="516"/>
                </a:lnTo>
                <a:lnTo>
                  <a:pt x="1809" y="591"/>
                </a:lnTo>
                <a:lnTo>
                  <a:pt x="1827" y="670"/>
                </a:lnTo>
                <a:lnTo>
                  <a:pt x="1844" y="752"/>
                </a:lnTo>
                <a:lnTo>
                  <a:pt x="1858" y="838"/>
                </a:lnTo>
                <a:lnTo>
                  <a:pt x="1940" y="826"/>
                </a:lnTo>
                <a:lnTo>
                  <a:pt x="2018" y="813"/>
                </a:lnTo>
                <a:lnTo>
                  <a:pt x="2093" y="799"/>
                </a:lnTo>
                <a:lnTo>
                  <a:pt x="2165" y="781"/>
                </a:lnTo>
                <a:lnTo>
                  <a:pt x="2232" y="763"/>
                </a:lnTo>
                <a:lnTo>
                  <a:pt x="2296" y="743"/>
                </a:lnTo>
                <a:lnTo>
                  <a:pt x="2354" y="722"/>
                </a:lnTo>
                <a:lnTo>
                  <a:pt x="2309" y="662"/>
                </a:lnTo>
                <a:lnTo>
                  <a:pt x="2260" y="605"/>
                </a:lnTo>
                <a:lnTo>
                  <a:pt x="2208" y="551"/>
                </a:lnTo>
                <a:lnTo>
                  <a:pt x="2152" y="499"/>
                </a:lnTo>
                <a:lnTo>
                  <a:pt x="2093" y="453"/>
                </a:lnTo>
                <a:lnTo>
                  <a:pt x="2032" y="409"/>
                </a:lnTo>
                <a:lnTo>
                  <a:pt x="1968" y="370"/>
                </a:lnTo>
                <a:lnTo>
                  <a:pt x="1900" y="336"/>
                </a:lnTo>
                <a:lnTo>
                  <a:pt x="1831" y="304"/>
                </a:lnTo>
                <a:lnTo>
                  <a:pt x="1760" y="278"/>
                </a:lnTo>
                <a:lnTo>
                  <a:pt x="1685" y="257"/>
                </a:lnTo>
                <a:close/>
                <a:moveTo>
                  <a:pt x="1100" y="257"/>
                </a:moveTo>
                <a:lnTo>
                  <a:pt x="1020" y="280"/>
                </a:lnTo>
                <a:lnTo>
                  <a:pt x="942" y="309"/>
                </a:lnTo>
                <a:lnTo>
                  <a:pt x="868" y="344"/>
                </a:lnTo>
                <a:lnTo>
                  <a:pt x="796" y="383"/>
                </a:lnTo>
                <a:lnTo>
                  <a:pt x="727" y="428"/>
                </a:lnTo>
                <a:lnTo>
                  <a:pt x="662" y="476"/>
                </a:lnTo>
                <a:lnTo>
                  <a:pt x="600" y="529"/>
                </a:lnTo>
                <a:lnTo>
                  <a:pt x="542" y="585"/>
                </a:lnTo>
                <a:lnTo>
                  <a:pt x="488" y="647"/>
                </a:lnTo>
                <a:lnTo>
                  <a:pt x="439" y="711"/>
                </a:lnTo>
                <a:lnTo>
                  <a:pt x="496" y="733"/>
                </a:lnTo>
                <a:lnTo>
                  <a:pt x="557" y="754"/>
                </a:lnTo>
                <a:lnTo>
                  <a:pt x="624" y="773"/>
                </a:lnTo>
                <a:lnTo>
                  <a:pt x="695" y="791"/>
                </a:lnTo>
                <a:lnTo>
                  <a:pt x="769" y="807"/>
                </a:lnTo>
                <a:lnTo>
                  <a:pt x="846" y="821"/>
                </a:lnTo>
                <a:lnTo>
                  <a:pt x="927" y="833"/>
                </a:lnTo>
                <a:lnTo>
                  <a:pt x="941" y="749"/>
                </a:lnTo>
                <a:lnTo>
                  <a:pt x="958" y="667"/>
                </a:lnTo>
                <a:lnTo>
                  <a:pt x="977" y="588"/>
                </a:lnTo>
                <a:lnTo>
                  <a:pt x="997" y="514"/>
                </a:lnTo>
                <a:lnTo>
                  <a:pt x="1019" y="443"/>
                </a:lnTo>
                <a:lnTo>
                  <a:pt x="1045" y="376"/>
                </a:lnTo>
                <a:lnTo>
                  <a:pt x="1071" y="313"/>
                </a:lnTo>
                <a:lnTo>
                  <a:pt x="1100" y="257"/>
                </a:lnTo>
                <a:close/>
                <a:moveTo>
                  <a:pt x="1392" y="219"/>
                </a:moveTo>
                <a:lnTo>
                  <a:pt x="1350" y="220"/>
                </a:lnTo>
                <a:lnTo>
                  <a:pt x="1331" y="237"/>
                </a:lnTo>
                <a:lnTo>
                  <a:pt x="1311" y="258"/>
                </a:lnTo>
                <a:lnTo>
                  <a:pt x="1289" y="284"/>
                </a:lnTo>
                <a:lnTo>
                  <a:pt x="1268" y="316"/>
                </a:lnTo>
                <a:lnTo>
                  <a:pt x="1248" y="355"/>
                </a:lnTo>
                <a:lnTo>
                  <a:pt x="1227" y="398"/>
                </a:lnTo>
                <a:lnTo>
                  <a:pt x="1205" y="447"/>
                </a:lnTo>
                <a:lnTo>
                  <a:pt x="1186" y="501"/>
                </a:lnTo>
                <a:lnTo>
                  <a:pt x="1167" y="561"/>
                </a:lnTo>
                <a:lnTo>
                  <a:pt x="1149" y="626"/>
                </a:lnTo>
                <a:lnTo>
                  <a:pt x="1132" y="696"/>
                </a:lnTo>
                <a:lnTo>
                  <a:pt x="1115" y="771"/>
                </a:lnTo>
                <a:lnTo>
                  <a:pt x="1101" y="852"/>
                </a:lnTo>
                <a:lnTo>
                  <a:pt x="1215" y="860"/>
                </a:lnTo>
                <a:lnTo>
                  <a:pt x="1330" y="864"/>
                </a:lnTo>
                <a:lnTo>
                  <a:pt x="1448" y="865"/>
                </a:lnTo>
                <a:lnTo>
                  <a:pt x="1566" y="862"/>
                </a:lnTo>
                <a:lnTo>
                  <a:pt x="1684" y="855"/>
                </a:lnTo>
                <a:lnTo>
                  <a:pt x="1670" y="774"/>
                </a:lnTo>
                <a:lnTo>
                  <a:pt x="1654" y="699"/>
                </a:lnTo>
                <a:lnTo>
                  <a:pt x="1637" y="628"/>
                </a:lnTo>
                <a:lnTo>
                  <a:pt x="1619" y="562"/>
                </a:lnTo>
                <a:lnTo>
                  <a:pt x="1600" y="502"/>
                </a:lnTo>
                <a:lnTo>
                  <a:pt x="1580" y="448"/>
                </a:lnTo>
                <a:lnTo>
                  <a:pt x="1558" y="399"/>
                </a:lnTo>
                <a:lnTo>
                  <a:pt x="1538" y="356"/>
                </a:lnTo>
                <a:lnTo>
                  <a:pt x="1517" y="317"/>
                </a:lnTo>
                <a:lnTo>
                  <a:pt x="1496" y="285"/>
                </a:lnTo>
                <a:lnTo>
                  <a:pt x="1474" y="258"/>
                </a:lnTo>
                <a:lnTo>
                  <a:pt x="1454" y="237"/>
                </a:lnTo>
                <a:lnTo>
                  <a:pt x="1435" y="220"/>
                </a:lnTo>
                <a:lnTo>
                  <a:pt x="1392" y="219"/>
                </a:lnTo>
                <a:close/>
                <a:moveTo>
                  <a:pt x="1392" y="0"/>
                </a:moveTo>
                <a:lnTo>
                  <a:pt x="1488" y="3"/>
                </a:lnTo>
                <a:lnTo>
                  <a:pt x="1582" y="13"/>
                </a:lnTo>
                <a:lnTo>
                  <a:pt x="1673" y="28"/>
                </a:lnTo>
                <a:lnTo>
                  <a:pt x="1763" y="50"/>
                </a:lnTo>
                <a:lnTo>
                  <a:pt x="1850" y="77"/>
                </a:lnTo>
                <a:lnTo>
                  <a:pt x="1934" y="109"/>
                </a:lnTo>
                <a:lnTo>
                  <a:pt x="2015" y="148"/>
                </a:lnTo>
                <a:lnTo>
                  <a:pt x="2094" y="190"/>
                </a:lnTo>
                <a:lnTo>
                  <a:pt x="2170" y="238"/>
                </a:lnTo>
                <a:lnTo>
                  <a:pt x="2243" y="290"/>
                </a:lnTo>
                <a:lnTo>
                  <a:pt x="2312" y="347"/>
                </a:lnTo>
                <a:lnTo>
                  <a:pt x="2376" y="408"/>
                </a:lnTo>
                <a:lnTo>
                  <a:pt x="2437" y="473"/>
                </a:lnTo>
                <a:lnTo>
                  <a:pt x="2494" y="542"/>
                </a:lnTo>
                <a:lnTo>
                  <a:pt x="2546" y="614"/>
                </a:lnTo>
                <a:lnTo>
                  <a:pt x="2594" y="689"/>
                </a:lnTo>
                <a:lnTo>
                  <a:pt x="2637" y="768"/>
                </a:lnTo>
                <a:lnTo>
                  <a:pt x="2675" y="850"/>
                </a:lnTo>
                <a:lnTo>
                  <a:pt x="2707" y="935"/>
                </a:lnTo>
                <a:lnTo>
                  <a:pt x="2734" y="1022"/>
                </a:lnTo>
                <a:lnTo>
                  <a:pt x="2756" y="1112"/>
                </a:lnTo>
                <a:lnTo>
                  <a:pt x="2772" y="1203"/>
                </a:lnTo>
                <a:lnTo>
                  <a:pt x="2781" y="1297"/>
                </a:lnTo>
                <a:lnTo>
                  <a:pt x="2784" y="1392"/>
                </a:lnTo>
                <a:lnTo>
                  <a:pt x="2781" y="1484"/>
                </a:lnTo>
                <a:lnTo>
                  <a:pt x="2773" y="1574"/>
                </a:lnTo>
                <a:lnTo>
                  <a:pt x="2759" y="1662"/>
                </a:lnTo>
                <a:lnTo>
                  <a:pt x="2738" y="1747"/>
                </a:lnTo>
                <a:lnTo>
                  <a:pt x="2713" y="1831"/>
                </a:lnTo>
                <a:lnTo>
                  <a:pt x="2683" y="1912"/>
                </a:lnTo>
                <a:lnTo>
                  <a:pt x="2647" y="1990"/>
                </a:lnTo>
                <a:lnTo>
                  <a:pt x="2608" y="2066"/>
                </a:lnTo>
                <a:lnTo>
                  <a:pt x="2564" y="2139"/>
                </a:lnTo>
                <a:lnTo>
                  <a:pt x="2514" y="2209"/>
                </a:lnTo>
                <a:lnTo>
                  <a:pt x="2461" y="2276"/>
                </a:lnTo>
                <a:lnTo>
                  <a:pt x="2404" y="2339"/>
                </a:lnTo>
                <a:lnTo>
                  <a:pt x="2343" y="2399"/>
                </a:lnTo>
                <a:lnTo>
                  <a:pt x="2277" y="2455"/>
                </a:lnTo>
                <a:lnTo>
                  <a:pt x="2070" y="2348"/>
                </a:lnTo>
                <a:lnTo>
                  <a:pt x="2135" y="2299"/>
                </a:lnTo>
                <a:lnTo>
                  <a:pt x="2195" y="2245"/>
                </a:lnTo>
                <a:lnTo>
                  <a:pt x="2252" y="2188"/>
                </a:lnTo>
                <a:lnTo>
                  <a:pt x="2306" y="2126"/>
                </a:lnTo>
                <a:lnTo>
                  <a:pt x="2354" y="2061"/>
                </a:lnTo>
                <a:lnTo>
                  <a:pt x="2296" y="2040"/>
                </a:lnTo>
                <a:lnTo>
                  <a:pt x="2233" y="2020"/>
                </a:lnTo>
                <a:lnTo>
                  <a:pt x="2165" y="2002"/>
                </a:lnTo>
                <a:lnTo>
                  <a:pt x="2094" y="1985"/>
                </a:lnTo>
                <a:lnTo>
                  <a:pt x="2018" y="1970"/>
                </a:lnTo>
                <a:lnTo>
                  <a:pt x="1940" y="1957"/>
                </a:lnTo>
                <a:lnTo>
                  <a:pt x="1858" y="1946"/>
                </a:lnTo>
                <a:lnTo>
                  <a:pt x="1844" y="2032"/>
                </a:lnTo>
                <a:lnTo>
                  <a:pt x="1826" y="2116"/>
                </a:lnTo>
                <a:lnTo>
                  <a:pt x="1808" y="2197"/>
                </a:lnTo>
                <a:lnTo>
                  <a:pt x="1649" y="2106"/>
                </a:lnTo>
                <a:lnTo>
                  <a:pt x="1661" y="2049"/>
                </a:lnTo>
                <a:lnTo>
                  <a:pt x="1674" y="1990"/>
                </a:lnTo>
                <a:lnTo>
                  <a:pt x="1684" y="1928"/>
                </a:lnTo>
                <a:lnTo>
                  <a:pt x="1595" y="1923"/>
                </a:lnTo>
                <a:lnTo>
                  <a:pt x="1503" y="1919"/>
                </a:lnTo>
                <a:lnTo>
                  <a:pt x="1410" y="1918"/>
                </a:lnTo>
                <a:lnTo>
                  <a:pt x="1327" y="1919"/>
                </a:lnTo>
                <a:lnTo>
                  <a:pt x="1065" y="1768"/>
                </a:lnTo>
                <a:lnTo>
                  <a:pt x="1065" y="2193"/>
                </a:lnTo>
                <a:lnTo>
                  <a:pt x="1060" y="2193"/>
                </a:lnTo>
                <a:lnTo>
                  <a:pt x="1055" y="2192"/>
                </a:lnTo>
                <a:lnTo>
                  <a:pt x="1050" y="2192"/>
                </a:lnTo>
                <a:lnTo>
                  <a:pt x="1048" y="2192"/>
                </a:lnTo>
                <a:lnTo>
                  <a:pt x="1043" y="2192"/>
                </a:lnTo>
                <a:lnTo>
                  <a:pt x="1028" y="2190"/>
                </a:lnTo>
                <a:lnTo>
                  <a:pt x="1011" y="2186"/>
                </a:lnTo>
                <a:lnTo>
                  <a:pt x="992" y="2181"/>
                </a:lnTo>
                <a:lnTo>
                  <a:pt x="972" y="2174"/>
                </a:lnTo>
                <a:lnTo>
                  <a:pt x="971" y="2174"/>
                </a:lnTo>
                <a:lnTo>
                  <a:pt x="955" y="2102"/>
                </a:lnTo>
                <a:lnTo>
                  <a:pt x="940" y="2027"/>
                </a:lnTo>
                <a:lnTo>
                  <a:pt x="927" y="1950"/>
                </a:lnTo>
                <a:lnTo>
                  <a:pt x="837" y="1963"/>
                </a:lnTo>
                <a:lnTo>
                  <a:pt x="752" y="1979"/>
                </a:lnTo>
                <a:lnTo>
                  <a:pt x="671" y="1998"/>
                </a:lnTo>
                <a:lnTo>
                  <a:pt x="644" y="1974"/>
                </a:lnTo>
                <a:lnTo>
                  <a:pt x="621" y="1950"/>
                </a:lnTo>
                <a:lnTo>
                  <a:pt x="617" y="1946"/>
                </a:lnTo>
                <a:lnTo>
                  <a:pt x="613" y="1942"/>
                </a:lnTo>
                <a:lnTo>
                  <a:pt x="594" y="1922"/>
                </a:lnTo>
                <a:lnTo>
                  <a:pt x="575" y="1899"/>
                </a:lnTo>
                <a:lnTo>
                  <a:pt x="556" y="1875"/>
                </a:lnTo>
                <a:lnTo>
                  <a:pt x="538" y="1852"/>
                </a:lnTo>
                <a:lnTo>
                  <a:pt x="623" y="1829"/>
                </a:lnTo>
                <a:lnTo>
                  <a:pt x="713" y="1809"/>
                </a:lnTo>
                <a:lnTo>
                  <a:pt x="807" y="1790"/>
                </a:lnTo>
                <a:lnTo>
                  <a:pt x="906" y="1776"/>
                </a:lnTo>
                <a:lnTo>
                  <a:pt x="895" y="1649"/>
                </a:lnTo>
                <a:lnTo>
                  <a:pt x="889" y="1521"/>
                </a:lnTo>
                <a:lnTo>
                  <a:pt x="887" y="1392"/>
                </a:lnTo>
                <a:lnTo>
                  <a:pt x="889" y="1263"/>
                </a:lnTo>
                <a:lnTo>
                  <a:pt x="895" y="1134"/>
                </a:lnTo>
                <a:lnTo>
                  <a:pt x="906" y="1008"/>
                </a:lnTo>
                <a:lnTo>
                  <a:pt x="813" y="994"/>
                </a:lnTo>
                <a:lnTo>
                  <a:pt x="724" y="978"/>
                </a:lnTo>
                <a:lnTo>
                  <a:pt x="639" y="958"/>
                </a:lnTo>
                <a:lnTo>
                  <a:pt x="558" y="937"/>
                </a:lnTo>
                <a:lnTo>
                  <a:pt x="482" y="915"/>
                </a:lnTo>
                <a:lnTo>
                  <a:pt x="412" y="890"/>
                </a:lnTo>
                <a:lnTo>
                  <a:pt x="347" y="863"/>
                </a:lnTo>
                <a:lnTo>
                  <a:pt x="314" y="930"/>
                </a:lnTo>
                <a:lnTo>
                  <a:pt x="287" y="1000"/>
                </a:lnTo>
                <a:lnTo>
                  <a:pt x="264" y="1072"/>
                </a:lnTo>
                <a:lnTo>
                  <a:pt x="246" y="1146"/>
                </a:lnTo>
                <a:lnTo>
                  <a:pt x="235" y="1203"/>
                </a:lnTo>
                <a:lnTo>
                  <a:pt x="228" y="1262"/>
                </a:lnTo>
                <a:lnTo>
                  <a:pt x="222" y="1321"/>
                </a:lnTo>
                <a:lnTo>
                  <a:pt x="223" y="1380"/>
                </a:lnTo>
                <a:lnTo>
                  <a:pt x="229" y="1439"/>
                </a:lnTo>
                <a:lnTo>
                  <a:pt x="237" y="1497"/>
                </a:lnTo>
                <a:lnTo>
                  <a:pt x="248" y="1556"/>
                </a:lnTo>
                <a:lnTo>
                  <a:pt x="263" y="1613"/>
                </a:lnTo>
                <a:lnTo>
                  <a:pt x="280" y="1670"/>
                </a:lnTo>
                <a:lnTo>
                  <a:pt x="301" y="1726"/>
                </a:lnTo>
                <a:lnTo>
                  <a:pt x="325" y="1781"/>
                </a:lnTo>
                <a:lnTo>
                  <a:pt x="352" y="1834"/>
                </a:lnTo>
                <a:lnTo>
                  <a:pt x="382" y="1885"/>
                </a:lnTo>
                <a:lnTo>
                  <a:pt x="416" y="1936"/>
                </a:lnTo>
                <a:lnTo>
                  <a:pt x="452" y="1983"/>
                </a:lnTo>
                <a:lnTo>
                  <a:pt x="491" y="2029"/>
                </a:lnTo>
                <a:lnTo>
                  <a:pt x="534" y="2072"/>
                </a:lnTo>
                <a:lnTo>
                  <a:pt x="578" y="2113"/>
                </a:lnTo>
                <a:lnTo>
                  <a:pt x="627" y="2150"/>
                </a:lnTo>
                <a:lnTo>
                  <a:pt x="679" y="2185"/>
                </a:lnTo>
                <a:lnTo>
                  <a:pt x="733" y="2216"/>
                </a:lnTo>
                <a:lnTo>
                  <a:pt x="791" y="2243"/>
                </a:lnTo>
                <a:lnTo>
                  <a:pt x="851" y="2267"/>
                </a:lnTo>
                <a:lnTo>
                  <a:pt x="914" y="2288"/>
                </a:lnTo>
                <a:lnTo>
                  <a:pt x="981" y="2304"/>
                </a:lnTo>
                <a:lnTo>
                  <a:pt x="1050" y="2315"/>
                </a:lnTo>
                <a:lnTo>
                  <a:pt x="1121" y="2322"/>
                </a:lnTo>
                <a:lnTo>
                  <a:pt x="1196" y="2325"/>
                </a:lnTo>
                <a:lnTo>
                  <a:pt x="1196" y="1996"/>
                </a:lnTo>
                <a:lnTo>
                  <a:pt x="2357" y="2666"/>
                </a:lnTo>
                <a:lnTo>
                  <a:pt x="1196" y="3336"/>
                </a:lnTo>
                <a:lnTo>
                  <a:pt x="1196" y="2988"/>
                </a:lnTo>
                <a:lnTo>
                  <a:pt x="1100" y="2958"/>
                </a:lnTo>
                <a:lnTo>
                  <a:pt x="1007" y="2925"/>
                </a:lnTo>
                <a:lnTo>
                  <a:pt x="919" y="2886"/>
                </a:lnTo>
                <a:lnTo>
                  <a:pt x="834" y="2845"/>
                </a:lnTo>
                <a:lnTo>
                  <a:pt x="753" y="2800"/>
                </a:lnTo>
                <a:lnTo>
                  <a:pt x="678" y="2752"/>
                </a:lnTo>
                <a:lnTo>
                  <a:pt x="605" y="2699"/>
                </a:lnTo>
                <a:lnTo>
                  <a:pt x="536" y="2645"/>
                </a:lnTo>
                <a:lnTo>
                  <a:pt x="472" y="2586"/>
                </a:lnTo>
                <a:lnTo>
                  <a:pt x="412" y="2524"/>
                </a:lnTo>
                <a:lnTo>
                  <a:pt x="355" y="2461"/>
                </a:lnTo>
                <a:lnTo>
                  <a:pt x="303" y="2393"/>
                </a:lnTo>
                <a:lnTo>
                  <a:pt x="255" y="2323"/>
                </a:lnTo>
                <a:lnTo>
                  <a:pt x="211" y="2250"/>
                </a:lnTo>
                <a:lnTo>
                  <a:pt x="171" y="2174"/>
                </a:lnTo>
                <a:lnTo>
                  <a:pt x="135" y="2097"/>
                </a:lnTo>
                <a:lnTo>
                  <a:pt x="104" y="2016"/>
                </a:lnTo>
                <a:lnTo>
                  <a:pt x="77" y="1933"/>
                </a:lnTo>
                <a:lnTo>
                  <a:pt x="54" y="1848"/>
                </a:lnTo>
                <a:lnTo>
                  <a:pt x="34" y="1761"/>
                </a:lnTo>
                <a:lnTo>
                  <a:pt x="19" y="1672"/>
                </a:lnTo>
                <a:lnTo>
                  <a:pt x="9" y="1580"/>
                </a:lnTo>
                <a:lnTo>
                  <a:pt x="2" y="1487"/>
                </a:lnTo>
                <a:lnTo>
                  <a:pt x="0" y="1392"/>
                </a:lnTo>
                <a:lnTo>
                  <a:pt x="3" y="1308"/>
                </a:lnTo>
                <a:lnTo>
                  <a:pt x="10" y="1226"/>
                </a:lnTo>
                <a:lnTo>
                  <a:pt x="22" y="1146"/>
                </a:lnTo>
                <a:lnTo>
                  <a:pt x="40" y="1058"/>
                </a:lnTo>
                <a:lnTo>
                  <a:pt x="65" y="972"/>
                </a:lnTo>
                <a:lnTo>
                  <a:pt x="94" y="890"/>
                </a:lnTo>
                <a:lnTo>
                  <a:pt x="128" y="809"/>
                </a:lnTo>
                <a:lnTo>
                  <a:pt x="168" y="730"/>
                </a:lnTo>
                <a:lnTo>
                  <a:pt x="211" y="655"/>
                </a:lnTo>
                <a:lnTo>
                  <a:pt x="260" y="583"/>
                </a:lnTo>
                <a:lnTo>
                  <a:pt x="312" y="514"/>
                </a:lnTo>
                <a:lnTo>
                  <a:pt x="369" y="449"/>
                </a:lnTo>
                <a:lnTo>
                  <a:pt x="430" y="387"/>
                </a:lnTo>
                <a:lnTo>
                  <a:pt x="494" y="329"/>
                </a:lnTo>
                <a:lnTo>
                  <a:pt x="562" y="275"/>
                </a:lnTo>
                <a:lnTo>
                  <a:pt x="634" y="225"/>
                </a:lnTo>
                <a:lnTo>
                  <a:pt x="708" y="180"/>
                </a:lnTo>
                <a:lnTo>
                  <a:pt x="785" y="140"/>
                </a:lnTo>
                <a:lnTo>
                  <a:pt x="866" y="103"/>
                </a:lnTo>
                <a:lnTo>
                  <a:pt x="948" y="73"/>
                </a:lnTo>
                <a:lnTo>
                  <a:pt x="1032" y="48"/>
                </a:lnTo>
                <a:lnTo>
                  <a:pt x="1120" y="26"/>
                </a:lnTo>
                <a:lnTo>
                  <a:pt x="1209" y="12"/>
                </a:lnTo>
                <a:lnTo>
                  <a:pt x="1300" y="3"/>
                </a:lnTo>
                <a:lnTo>
                  <a:pt x="1392"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cs typeface="Arial" panose="020B0604020202020204" pitchFamily="34" charset="0"/>
            </a:endParaRPr>
          </a:p>
        </p:txBody>
      </p:sp>
      <p:cxnSp>
        <p:nvCxnSpPr>
          <p:cNvPr id="206" name="Straight Connector 205">
            <a:extLst>
              <a:ext uri="{FF2B5EF4-FFF2-40B4-BE49-F238E27FC236}">
                <a16:creationId xmlns:a16="http://schemas.microsoft.com/office/drawing/2014/main" id="{1BF6CA2C-4E2A-4BDD-AFCD-B4B79E0BE2B2}"/>
              </a:ext>
            </a:extLst>
          </p:cNvPr>
          <p:cNvCxnSpPr>
            <a:cxnSpLocks/>
          </p:cNvCxnSpPr>
          <p:nvPr/>
        </p:nvCxnSpPr>
        <p:spPr>
          <a:xfrm>
            <a:off x="806779" y="6858000"/>
            <a:ext cx="4476281"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76EA98B-5879-4AB2-B2F2-0DBBACEB2AD6}"/>
              </a:ext>
            </a:extLst>
          </p:cNvPr>
          <p:cNvCxnSpPr>
            <a:cxnSpLocks/>
          </p:cNvCxnSpPr>
          <p:nvPr/>
        </p:nvCxnSpPr>
        <p:spPr>
          <a:xfrm>
            <a:off x="5822617" y="2850697"/>
            <a:ext cx="4476281"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0C9F0DA-F7B0-4C85-830C-5906E1B7CF2B}"/>
              </a:ext>
            </a:extLst>
          </p:cNvPr>
          <p:cNvCxnSpPr>
            <a:cxnSpLocks/>
          </p:cNvCxnSpPr>
          <p:nvPr/>
        </p:nvCxnSpPr>
        <p:spPr>
          <a:xfrm>
            <a:off x="16722990" y="3044881"/>
            <a:ext cx="4476281"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8761154-D212-40FF-AEF9-78E6535F38F9}"/>
              </a:ext>
            </a:extLst>
          </p:cNvPr>
          <p:cNvCxnSpPr>
            <a:cxnSpLocks/>
          </p:cNvCxnSpPr>
          <p:nvPr/>
        </p:nvCxnSpPr>
        <p:spPr>
          <a:xfrm>
            <a:off x="15320730" y="8694048"/>
            <a:ext cx="4476281"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994ADBD-718B-4CEE-BEA1-122711844625}"/>
              </a:ext>
            </a:extLst>
          </p:cNvPr>
          <p:cNvCxnSpPr>
            <a:cxnSpLocks/>
          </p:cNvCxnSpPr>
          <p:nvPr/>
        </p:nvCxnSpPr>
        <p:spPr>
          <a:xfrm>
            <a:off x="5197690" y="11308606"/>
            <a:ext cx="4476281"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988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6" name="Rectangle 45">
            <a:extLst>
              <a:ext uri="{FF2B5EF4-FFF2-40B4-BE49-F238E27FC236}">
                <a16:creationId xmlns:a16="http://schemas.microsoft.com/office/drawing/2014/main" id="{B5BD1DDC-656C-4DB5-BACB-6BABDC831D37}"/>
              </a:ext>
            </a:extLst>
          </p:cNvPr>
          <p:cNvSpPr/>
          <p:nvPr/>
        </p:nvSpPr>
        <p:spPr>
          <a:xfrm>
            <a:off x="9198452"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solidFill>
                <a:latin typeface="Arial" panose="020B0604020202020204"/>
                <a:ea typeface="MS PGothic" charset="-128"/>
              </a:rPr>
              <a:t>Overview</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solidFill>
                <a:latin typeface="Arial" panose="020B0604020202020204"/>
                <a:ea typeface="MS PGothic" charset="-128"/>
              </a:rPr>
              <a:t>Objetivo</a:t>
            </a:r>
          </a:p>
        </p:txBody>
      </p:sp>
      <p:sp>
        <p:nvSpPr>
          <p:cNvPr id="50" name="Rectangle 49">
            <a:extLst>
              <a:ext uri="{FF2B5EF4-FFF2-40B4-BE49-F238E27FC236}">
                <a16:creationId xmlns:a16="http://schemas.microsoft.com/office/drawing/2014/main" id="{FBF5BA25-FC78-428C-944A-57D87B8EEA3D}"/>
              </a:ext>
            </a:extLst>
          </p:cNvPr>
          <p:cNvSpPr/>
          <p:nvPr/>
        </p:nvSpPr>
        <p:spPr>
          <a:xfrm>
            <a:off x="9198452" y="5392183"/>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defRPr/>
            </a:pPr>
            <a:r>
              <a:rPr lang="en-IN" sz="2800" b="1" dirty="0">
                <a:solidFill>
                  <a:schemeClr val="bg1"/>
                </a:solidFill>
                <a:latin typeface="Arial" panose="020B0604020202020204"/>
                <a:ea typeface="MS PGothic" charset="-128"/>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400" b="1" dirty="0">
              <a:solidFill>
                <a:schemeClr val="bg1"/>
              </a:solidFill>
              <a:latin typeface="Arial" panose="020B0604020202020204"/>
              <a:ea typeface="MS PGothic" charset="-128"/>
            </a:endParaRPr>
          </a:p>
          <a:p>
            <a:pPr defTabSz="1828837">
              <a:defRPr/>
            </a:pPr>
            <a:r>
              <a:rPr lang="en-US" sz="3200" b="1" dirty="0">
                <a:solidFill>
                  <a:schemeClr val="bg1"/>
                </a:solidFill>
                <a:latin typeface="Arial" panose="020B0604020202020204"/>
                <a:ea typeface="MS PGothic" charset="-128"/>
              </a:rPr>
              <a:t>Actividades</a:t>
            </a: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70" name="Graphic 69" descr="Teacher">
            <a:extLst>
              <a:ext uri="{FF2B5EF4-FFF2-40B4-BE49-F238E27FC236}">
                <a16:creationId xmlns:a16="http://schemas.microsoft.com/office/drawing/2014/main" id="{9C387544-8DBB-4EDB-BE90-4D3117DE6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5108" y="2842722"/>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21579" y="5762346"/>
            <a:ext cx="1188720" cy="1188720"/>
          </a:xfrm>
          <a:prstGeom prst="rect">
            <a:avLst/>
          </a:prstGeom>
        </p:spPr>
      </p:pic>
      <p:sp>
        <p:nvSpPr>
          <p:cNvPr id="13" name="Rectangle 12">
            <a:extLst>
              <a:ext uri="{FF2B5EF4-FFF2-40B4-BE49-F238E27FC236}">
                <a16:creationId xmlns:a16="http://schemas.microsoft.com/office/drawing/2014/main" id="{9DE3D6A8-15C9-40D6-A1D5-769D684D6F20}"/>
              </a:ext>
            </a:extLst>
          </p:cNvPr>
          <p:cNvSpPr/>
          <p:nvPr/>
        </p:nvSpPr>
        <p:spPr>
          <a:xfrm>
            <a:off x="15171199" y="5392183"/>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solidFill>
                <a:latin typeface="Arial" panose="020B0604020202020204"/>
                <a:ea typeface="MS PGothic" charset="-128"/>
              </a:rPr>
              <a:t>Aproximación Económica</a:t>
            </a:r>
          </a:p>
        </p:txBody>
      </p:sp>
      <p:pic>
        <p:nvPicPr>
          <p:cNvPr id="7" name="Graphic 6" descr="Coins">
            <a:extLst>
              <a:ext uri="{FF2B5EF4-FFF2-40B4-BE49-F238E27FC236}">
                <a16:creationId xmlns:a16="http://schemas.microsoft.com/office/drawing/2014/main" id="{B664F669-2109-476C-A521-3CF877A6A8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096659" y="5537425"/>
            <a:ext cx="1638559" cy="1638559"/>
          </a:xfrm>
          <a:prstGeom prst="rect">
            <a:avLst/>
          </a:prstGeom>
        </p:spPr>
      </p:pic>
      <p:pic>
        <p:nvPicPr>
          <p:cNvPr id="9" name="Graphic 8" descr="List">
            <a:extLst>
              <a:ext uri="{FF2B5EF4-FFF2-40B4-BE49-F238E27FC236}">
                <a16:creationId xmlns:a16="http://schemas.microsoft.com/office/drawing/2014/main" id="{E192E6FF-817A-4EB3-A7C6-C2372848AA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95705" y="5627451"/>
            <a:ext cx="1521543" cy="1521543"/>
          </a:xfrm>
          <a:prstGeom prst="rect">
            <a:avLst/>
          </a:prstGeom>
        </p:spPr>
      </p:pic>
      <p:pic>
        <p:nvPicPr>
          <p:cNvPr id="11" name="Graphic 10" descr="Bullseye">
            <a:extLst>
              <a:ext uri="{FF2B5EF4-FFF2-40B4-BE49-F238E27FC236}">
                <a16:creationId xmlns:a16="http://schemas.microsoft.com/office/drawing/2014/main" id="{317517DF-A61B-4BE6-918A-ADE02A66808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09118" y="2936356"/>
            <a:ext cx="1413639" cy="1413639"/>
          </a:xfrm>
          <a:prstGeom prst="rect">
            <a:avLst/>
          </a:prstGeom>
        </p:spPr>
      </p:pic>
      <p:pic>
        <p:nvPicPr>
          <p:cNvPr id="17" name="Gráfico 2" descr="Clip">
            <a:extLst>
              <a:ext uri="{FF2B5EF4-FFF2-40B4-BE49-F238E27FC236}">
                <a16:creationId xmlns:a16="http://schemas.microsoft.com/office/drawing/2014/main" id="{019A4D25-0387-4F84-9E76-3042D211F5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21579" y="8578057"/>
            <a:ext cx="1188720" cy="1188720"/>
          </a:xfrm>
          <a:prstGeom prst="rect">
            <a:avLst/>
          </a:prstGeom>
        </p:spPr>
      </p:pic>
      <p:sp>
        <p:nvSpPr>
          <p:cNvPr id="18" name="Rectangle 17">
            <a:extLst>
              <a:ext uri="{FF2B5EF4-FFF2-40B4-BE49-F238E27FC236}">
                <a16:creationId xmlns:a16="http://schemas.microsoft.com/office/drawing/2014/main" id="{AC94E6A6-F2A2-477F-A893-3B8DDD5B9D1E}"/>
              </a:ext>
            </a:extLst>
          </p:cNvPr>
          <p:cNvSpPr/>
          <p:nvPr/>
        </p:nvSpPr>
        <p:spPr>
          <a:xfrm>
            <a:off x="15171199" y="8207894"/>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6</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solidFill>
                <a:latin typeface="Arial" panose="020B0604020202020204"/>
                <a:ea typeface="MS PGothic" charset="-128"/>
              </a:rPr>
              <a:t>Terminos &amp; Condiciones</a:t>
            </a:r>
          </a:p>
        </p:txBody>
      </p:sp>
      <p:pic>
        <p:nvPicPr>
          <p:cNvPr id="4" name="Graphic 3" descr="Court">
            <a:extLst>
              <a:ext uri="{FF2B5EF4-FFF2-40B4-BE49-F238E27FC236}">
                <a16:creationId xmlns:a16="http://schemas.microsoft.com/office/drawing/2014/main" id="{A262AFDB-9ECB-4EDA-A50E-3715BD2C9E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157042" y="8520386"/>
            <a:ext cx="1465715" cy="1465715"/>
          </a:xfrm>
          <a:prstGeom prst="rect">
            <a:avLst/>
          </a:prstGeom>
        </p:spPr>
      </p:pic>
      <p:pic>
        <p:nvPicPr>
          <p:cNvPr id="16" name="Gráfico 2" descr="Clip">
            <a:extLst>
              <a:ext uri="{FF2B5EF4-FFF2-40B4-BE49-F238E27FC236}">
                <a16:creationId xmlns:a16="http://schemas.microsoft.com/office/drawing/2014/main" id="{F8570B8F-2723-48A7-958B-542B3F4C69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48832" y="8569364"/>
            <a:ext cx="1188720" cy="1188720"/>
          </a:xfrm>
          <a:prstGeom prst="rect">
            <a:avLst/>
          </a:prstGeom>
        </p:spPr>
      </p:pic>
      <p:sp>
        <p:nvSpPr>
          <p:cNvPr id="19" name="Rectangle 18">
            <a:extLst>
              <a:ext uri="{FF2B5EF4-FFF2-40B4-BE49-F238E27FC236}">
                <a16:creationId xmlns:a16="http://schemas.microsoft.com/office/drawing/2014/main" id="{8B88CD59-2F9A-4F8D-B9BC-C7E809A215B9}"/>
              </a:ext>
            </a:extLst>
          </p:cNvPr>
          <p:cNvSpPr/>
          <p:nvPr/>
        </p:nvSpPr>
        <p:spPr>
          <a:xfrm>
            <a:off x="9198452" y="8199201"/>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5</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solidFill>
                <a:latin typeface="Arial" panose="020B0604020202020204"/>
                <a:ea typeface="MS PGothic" charset="-128"/>
              </a:rPr>
              <a:t>Roadmap</a:t>
            </a:r>
          </a:p>
        </p:txBody>
      </p:sp>
      <p:pic>
        <p:nvPicPr>
          <p:cNvPr id="1026" name="Picture 2" descr="Management, plan, tasks, usability icon">
            <a:extLst>
              <a:ext uri="{FF2B5EF4-FFF2-40B4-BE49-F238E27FC236}">
                <a16:creationId xmlns:a16="http://schemas.microsoft.com/office/drawing/2014/main" id="{5841B033-1CC8-44B7-8A81-D12395EC7DC8}"/>
              </a:ext>
            </a:extLst>
          </p:cNvPr>
          <p:cNvPicPr>
            <a:picLocks noChangeAspect="1" noChangeArrowheads="1"/>
          </p:cNvPicPr>
          <p:nvPr/>
        </p:nvPicPr>
        <p:blipFill>
          <a:blip r:embed="rId16" cstate="print">
            <a:lum bright="70000" contrast="-70000"/>
            <a:extLst>
              <a:ext uri="{BEBA8EAE-BF5A-486C-A8C5-ECC9F3942E4B}">
                <a14:imgProps xmlns:a14="http://schemas.microsoft.com/office/drawing/2010/main">
                  <a14:imgLayer r:embed="rId17">
                    <a14:imgEffect>
                      <a14:colorTemperature colorTemp="5900"/>
                    </a14:imgEffect>
                    <a14:imgEffect>
                      <a14:saturation sat="178000"/>
                    </a14:imgEffect>
                  </a14:imgLayer>
                </a14:imgProps>
              </a:ext>
              <a:ext uri="{28A0092B-C50C-407E-A947-70E740481C1C}">
                <a14:useLocalDpi xmlns:a14="http://schemas.microsoft.com/office/drawing/2010/main" val="0"/>
              </a:ext>
            </a:extLst>
          </a:blip>
          <a:srcRect/>
          <a:stretch>
            <a:fillRect/>
          </a:stretch>
        </p:blipFill>
        <p:spPr bwMode="auto">
          <a:xfrm>
            <a:off x="11296317" y="8511693"/>
            <a:ext cx="1386828" cy="138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2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14" name="Rectangle 13">
            <a:extLst>
              <a:ext uri="{FF2B5EF4-FFF2-40B4-BE49-F238E27FC236}">
                <a16:creationId xmlns:a16="http://schemas.microsoft.com/office/drawing/2014/main" id="{76296FA6-BC5A-41EB-8C5D-38BE1AE5DC2D}"/>
              </a:ext>
            </a:extLst>
          </p:cNvPr>
          <p:cNvSpPr/>
          <p:nvPr/>
        </p:nvSpPr>
        <p:spPr>
          <a:xfrm>
            <a:off x="9198452" y="2621758"/>
            <a:ext cx="5489480" cy="2571750"/>
          </a:xfrm>
          <a:prstGeom prst="rect">
            <a:avLst/>
          </a:prstGeom>
          <a:solidFill>
            <a:schemeClr val="tx1">
              <a:alpha val="28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1</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Overview</a:t>
            </a:r>
          </a:p>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p:txBody>
      </p:sp>
      <p:pic>
        <p:nvPicPr>
          <p:cNvPr id="15" name="Graphic 14" descr="Teacher">
            <a:extLst>
              <a:ext uri="{FF2B5EF4-FFF2-40B4-BE49-F238E27FC236}">
                <a16:creationId xmlns:a16="http://schemas.microsoft.com/office/drawing/2014/main" id="{181A53D5-27C3-4583-AA94-38FDFA4D74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5108" y="2842722"/>
            <a:ext cx="1463040" cy="1463040"/>
          </a:xfrm>
          <a:prstGeom prst="rect">
            <a:avLst/>
          </a:prstGeom>
        </p:spPr>
      </p:pic>
      <p:sp>
        <p:nvSpPr>
          <p:cNvPr id="16" name="Rectangle 15">
            <a:extLst>
              <a:ext uri="{FF2B5EF4-FFF2-40B4-BE49-F238E27FC236}">
                <a16:creationId xmlns:a16="http://schemas.microsoft.com/office/drawing/2014/main" id="{67254C84-4775-4EA7-B623-C12BB02C2ED2}"/>
              </a:ext>
            </a:extLst>
          </p:cNvPr>
          <p:cNvSpPr/>
          <p:nvPr/>
        </p:nvSpPr>
        <p:spPr>
          <a:xfrm>
            <a:off x="15171199" y="2621758"/>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28000"/>
                  </a:schemeClr>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29000"/>
                  </a:schemeClr>
                </a:solidFill>
                <a:latin typeface="Arial" panose="020B0604020202020204"/>
                <a:ea typeface="MS PGothic" charset="-128"/>
              </a:rPr>
              <a:t>Objetivo</a:t>
            </a:r>
          </a:p>
        </p:txBody>
      </p:sp>
      <p:pic>
        <p:nvPicPr>
          <p:cNvPr id="17" name="Graphic 16" descr="Bullseye">
            <a:extLst>
              <a:ext uri="{FF2B5EF4-FFF2-40B4-BE49-F238E27FC236}">
                <a16:creationId xmlns:a16="http://schemas.microsoft.com/office/drawing/2014/main" id="{76F16F3E-431C-44D7-BC10-F78F361C6B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09118" y="2936356"/>
            <a:ext cx="1413639" cy="1413639"/>
          </a:xfrm>
          <a:prstGeom prst="rect">
            <a:avLst/>
          </a:prstGeom>
        </p:spPr>
      </p:pic>
      <p:sp>
        <p:nvSpPr>
          <p:cNvPr id="18" name="Rectangle 17">
            <a:extLst>
              <a:ext uri="{FF2B5EF4-FFF2-40B4-BE49-F238E27FC236}">
                <a16:creationId xmlns:a16="http://schemas.microsoft.com/office/drawing/2014/main" id="{D5642BC7-CF73-441F-8C89-89BA5C324750}"/>
              </a:ext>
            </a:extLst>
          </p:cNvPr>
          <p:cNvSpPr/>
          <p:nvPr/>
        </p:nvSpPr>
        <p:spPr>
          <a:xfrm>
            <a:off x="9198452" y="5454502"/>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defRPr/>
            </a:pPr>
            <a:r>
              <a:rPr lang="en-IN" sz="2800" b="1" dirty="0">
                <a:solidFill>
                  <a:schemeClr val="bg1">
                    <a:alpha val="31000"/>
                  </a:schemeClr>
                </a:solidFill>
                <a:latin typeface="Arial" panose="020B0604020202020204"/>
                <a:ea typeface="MS PGothic" charset="-128"/>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400" b="1" dirty="0">
              <a:solidFill>
                <a:schemeClr val="bg1"/>
              </a:solidFill>
              <a:latin typeface="Arial" panose="020B0604020202020204"/>
              <a:ea typeface="MS PGothic" charset="-128"/>
            </a:endParaRPr>
          </a:p>
          <a:p>
            <a:pPr defTabSz="1828837">
              <a:defRPr/>
            </a:pPr>
            <a:r>
              <a:rPr lang="en-US" sz="3200" b="1" dirty="0">
                <a:solidFill>
                  <a:schemeClr val="bg1">
                    <a:alpha val="30000"/>
                  </a:schemeClr>
                </a:solidFill>
                <a:latin typeface="Arial" panose="020B0604020202020204"/>
                <a:ea typeface="MS PGothic" charset="-128"/>
              </a:rPr>
              <a:t>Actividades</a:t>
            </a: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19" name="Graphic 18" descr="List">
            <a:extLst>
              <a:ext uri="{FF2B5EF4-FFF2-40B4-BE49-F238E27FC236}">
                <a16:creationId xmlns:a16="http://schemas.microsoft.com/office/drawing/2014/main" id="{81D7723D-24C3-4ECB-BC60-FF74FB3C13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5705" y="5689770"/>
            <a:ext cx="1521543" cy="1521543"/>
          </a:xfrm>
          <a:prstGeom prst="rect">
            <a:avLst/>
          </a:prstGeom>
        </p:spPr>
      </p:pic>
      <p:sp>
        <p:nvSpPr>
          <p:cNvPr id="24" name="Rectangle 23">
            <a:extLst>
              <a:ext uri="{FF2B5EF4-FFF2-40B4-BE49-F238E27FC236}">
                <a16:creationId xmlns:a16="http://schemas.microsoft.com/office/drawing/2014/main" id="{239F278C-B8E3-42B6-8B2C-81D37A61DC16}"/>
              </a:ext>
            </a:extLst>
          </p:cNvPr>
          <p:cNvSpPr/>
          <p:nvPr/>
        </p:nvSpPr>
        <p:spPr>
          <a:xfrm>
            <a:off x="15171199" y="5508836"/>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alpha val="31000"/>
                  </a:schemeClr>
                </a:solidFill>
                <a:latin typeface="Arial" panose="020B0604020202020204"/>
                <a:ea typeface="MS PGothic" charset="-128"/>
              </a:rPr>
              <a:t>Aproximación Económica</a:t>
            </a:r>
          </a:p>
        </p:txBody>
      </p:sp>
      <p:pic>
        <p:nvPicPr>
          <p:cNvPr id="25" name="Graphic 24" descr="Coins">
            <a:extLst>
              <a:ext uri="{FF2B5EF4-FFF2-40B4-BE49-F238E27FC236}">
                <a16:creationId xmlns:a16="http://schemas.microsoft.com/office/drawing/2014/main" id="{350C8AEF-8DAD-48AE-B0D9-FD0AEE3414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096659" y="5599744"/>
            <a:ext cx="1638559" cy="1638559"/>
          </a:xfrm>
          <a:prstGeom prst="rect">
            <a:avLst/>
          </a:prstGeom>
        </p:spPr>
      </p:pic>
      <p:pic>
        <p:nvPicPr>
          <p:cNvPr id="20" name="Gráfico 2" descr="Clip">
            <a:extLst>
              <a:ext uri="{FF2B5EF4-FFF2-40B4-BE49-F238E27FC236}">
                <a16:creationId xmlns:a16="http://schemas.microsoft.com/office/drawing/2014/main" id="{296C926D-E189-463E-A21D-6A5A285ED4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48832" y="8818433"/>
            <a:ext cx="1188720" cy="1188720"/>
          </a:xfrm>
          <a:prstGeom prst="rect">
            <a:avLst/>
          </a:prstGeom>
        </p:spPr>
      </p:pic>
      <p:sp>
        <p:nvSpPr>
          <p:cNvPr id="21" name="Rectangle 20">
            <a:extLst>
              <a:ext uri="{FF2B5EF4-FFF2-40B4-BE49-F238E27FC236}">
                <a16:creationId xmlns:a16="http://schemas.microsoft.com/office/drawing/2014/main" id="{80B97684-D23C-4BDE-8474-51444B7F2E18}"/>
              </a:ext>
            </a:extLst>
          </p:cNvPr>
          <p:cNvSpPr/>
          <p:nvPr/>
        </p:nvSpPr>
        <p:spPr>
          <a:xfrm>
            <a:off x="9198452"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5</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600" b="1" dirty="0">
                <a:solidFill>
                  <a:schemeClr val="bg1">
                    <a:alpha val="29000"/>
                  </a:schemeClr>
                </a:solidFill>
                <a:latin typeface="Arial" panose="020B0604020202020204"/>
                <a:ea typeface="MS PGothic" charset="-128"/>
              </a:rPr>
              <a:t>Roadmap</a:t>
            </a:r>
          </a:p>
        </p:txBody>
      </p:sp>
      <p:pic>
        <p:nvPicPr>
          <p:cNvPr id="23" name="Picture 2" descr="Management, plan, tasks, usability icon">
            <a:extLst>
              <a:ext uri="{FF2B5EF4-FFF2-40B4-BE49-F238E27FC236}">
                <a16:creationId xmlns:a16="http://schemas.microsoft.com/office/drawing/2014/main" id="{502A7D21-68F0-48A0-9D63-A736CE096292}"/>
              </a:ext>
            </a:extLst>
          </p:cNvPr>
          <p:cNvPicPr>
            <a:picLocks noChangeAspect="1" noChangeArrowheads="1"/>
          </p:cNvPicPr>
          <p:nvPr/>
        </p:nvPicPr>
        <p:blipFill>
          <a:blip r:embed="rId13" cstate="print">
            <a:duotone>
              <a:prstClr val="black"/>
              <a:schemeClr val="tx2">
                <a:tint val="45000"/>
                <a:satMod val="400000"/>
              </a:schemeClr>
            </a:duotone>
            <a:extLst>
              <a:ext uri="{BEBA8EAE-BF5A-486C-A8C5-ECC9F3942E4B}">
                <a14:imgProps xmlns:a14="http://schemas.microsoft.com/office/drawing/2010/main">
                  <a14:imgLayer r:embed="rId14">
                    <a14:imgEffect>
                      <a14:colorTemperature colorTemp="1500"/>
                    </a14:imgEffect>
                    <a14:imgEffect>
                      <a14:saturation sat="178000"/>
                    </a14:imgEffect>
                  </a14:imgLayer>
                </a14:imgProps>
              </a:ext>
              <a:ext uri="{28A0092B-C50C-407E-A947-70E740481C1C}">
                <a14:useLocalDpi xmlns:a14="http://schemas.microsoft.com/office/drawing/2010/main" val="0"/>
              </a:ext>
            </a:extLst>
          </a:blip>
          <a:srcRect/>
          <a:stretch>
            <a:fillRect/>
          </a:stretch>
        </p:blipFill>
        <p:spPr bwMode="auto">
          <a:xfrm>
            <a:off x="11296317" y="8760762"/>
            <a:ext cx="1386828" cy="1386828"/>
          </a:xfrm>
          <a:prstGeom prst="rect">
            <a:avLst/>
          </a:prstGeom>
          <a:noFill/>
          <a:extLst>
            <a:ext uri="{909E8E84-426E-40DD-AFC4-6F175D3DCCD1}">
              <a14:hiddenFill xmlns:a14="http://schemas.microsoft.com/office/drawing/2010/main">
                <a:solidFill>
                  <a:srgbClr val="FFFFFF"/>
                </a:solidFill>
              </a14:hiddenFill>
            </a:ext>
          </a:extLst>
        </p:spPr>
      </p:pic>
      <p:pic>
        <p:nvPicPr>
          <p:cNvPr id="26" name="Gráfico 2" descr="Clip">
            <a:extLst>
              <a:ext uri="{FF2B5EF4-FFF2-40B4-BE49-F238E27FC236}">
                <a16:creationId xmlns:a16="http://schemas.microsoft.com/office/drawing/2014/main" id="{95AD8530-0759-4142-88A5-5D0770C0FA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321577" y="8818433"/>
            <a:ext cx="1188720" cy="1188720"/>
          </a:xfrm>
          <a:prstGeom prst="rect">
            <a:avLst/>
          </a:prstGeom>
        </p:spPr>
      </p:pic>
      <p:sp>
        <p:nvSpPr>
          <p:cNvPr id="27" name="Rectangle 26">
            <a:extLst>
              <a:ext uri="{FF2B5EF4-FFF2-40B4-BE49-F238E27FC236}">
                <a16:creationId xmlns:a16="http://schemas.microsoft.com/office/drawing/2014/main" id="{1B90C9FA-2A15-4F80-B446-BBDB9D30ACC7}"/>
              </a:ext>
            </a:extLst>
          </p:cNvPr>
          <p:cNvSpPr/>
          <p:nvPr/>
        </p:nvSpPr>
        <p:spPr>
          <a:xfrm>
            <a:off x="15171197" y="8448270"/>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6</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solidFill>
                <a:latin typeface="Arial" panose="020B0604020202020204"/>
                <a:ea typeface="MS PGothic" charset="-128"/>
              </a:rPr>
              <a:t>Terminos &amp; Condiciones</a:t>
            </a:r>
          </a:p>
        </p:txBody>
      </p:sp>
      <p:pic>
        <p:nvPicPr>
          <p:cNvPr id="28" name="Graphic 27" descr="Court">
            <a:extLst>
              <a:ext uri="{FF2B5EF4-FFF2-40B4-BE49-F238E27FC236}">
                <a16:creationId xmlns:a16="http://schemas.microsoft.com/office/drawing/2014/main" id="{8E8572CA-53BA-4508-B10A-C0C251F7224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157040" y="8760762"/>
            <a:ext cx="1465715" cy="1465715"/>
          </a:xfrm>
          <a:prstGeom prst="rect">
            <a:avLst/>
          </a:prstGeom>
        </p:spPr>
      </p:pic>
    </p:spTree>
    <p:extLst>
      <p:ext uri="{BB962C8B-B14F-4D97-AF65-F5344CB8AC3E}">
        <p14:creationId xmlns:p14="http://schemas.microsoft.com/office/powerpoint/2010/main" val="2036357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6" name="TextBox 1">
            <a:extLst>
              <a:ext uri="{FF2B5EF4-FFF2-40B4-BE49-F238E27FC236}">
                <a16:creationId xmlns:a16="http://schemas.microsoft.com/office/drawing/2014/main" id="{316432DC-9926-4885-AA42-70B652CA1962}"/>
              </a:ext>
            </a:extLst>
          </p:cNvPr>
          <p:cNvSpPr txBox="1"/>
          <p:nvPr/>
        </p:nvSpPr>
        <p:spPr>
          <a:xfrm>
            <a:off x="650240" y="541319"/>
            <a:ext cx="22611504" cy="707886"/>
          </a:xfrm>
          <a:prstGeom prst="rect">
            <a:avLst/>
          </a:prstGeom>
          <a:noFill/>
        </p:spPr>
        <p:txBody>
          <a:bodyPr wrap="square"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pPr algn="l"/>
            <a:r>
              <a:rPr lang="en-GB" sz="4000" b="1" kern="1200" dirty="0">
                <a:solidFill>
                  <a:srgbClr val="C00000"/>
                </a:solidFill>
              </a:rPr>
              <a:t>Términos &amp; Condiciones</a:t>
            </a:r>
            <a:endParaRPr lang="en-GB" altLang="en-US" sz="2800" kern="1200" dirty="0">
              <a:solidFill>
                <a:schemeClr val="tx1"/>
              </a:solidFill>
              <a:latin typeface="IBM Plex Sans"/>
            </a:endParaRPr>
          </a:p>
        </p:txBody>
      </p:sp>
      <p:sp>
        <p:nvSpPr>
          <p:cNvPr id="4" name="Rectangle 3">
            <a:extLst>
              <a:ext uri="{FF2B5EF4-FFF2-40B4-BE49-F238E27FC236}">
                <a16:creationId xmlns:a16="http://schemas.microsoft.com/office/drawing/2014/main" id="{639895AE-E6C2-454F-84DA-4A8F366A1B02}"/>
              </a:ext>
            </a:extLst>
          </p:cNvPr>
          <p:cNvSpPr/>
          <p:nvPr/>
        </p:nvSpPr>
        <p:spPr>
          <a:xfrm>
            <a:off x="781386" y="2278284"/>
            <a:ext cx="22349212" cy="8306889"/>
          </a:xfrm>
          <a:prstGeom prst="rect">
            <a:avLst/>
          </a:prstGeom>
          <a:solidFill>
            <a:schemeClr val="bg1"/>
          </a:solidFill>
          <a:ln>
            <a:noFill/>
          </a:ln>
        </p:spPr>
        <p:txBody>
          <a:bodyPr wrap="square">
            <a:spAutoFit/>
          </a:bodyPr>
          <a:lstStyle/>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rPr>
              <a:t>IBM será el responsable de la selección de los recursos asignados al proyecto.</a:t>
            </a:r>
            <a:endParaRPr lang="es-ES" sz="2800" dirty="0">
              <a:latin typeface="+mn-lt"/>
              <a:sym typeface="IBM Plex Sans"/>
            </a:endParaRP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ea typeface="IBM Plex Sans" charset="0"/>
                <a:cs typeface="IBM Plex Sans" charset="0"/>
                <a:sym typeface="IBM Plex Sans"/>
              </a:rPr>
              <a:t>El equipo IBM se incorporará al inicio del proyecto.</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ea typeface="IBM Plex Sans" charset="0"/>
                <a:cs typeface="IBM Plex Sans" charset="0"/>
                <a:sym typeface="IBM Plex Sans"/>
              </a:rPr>
              <a:t>Santander España proporcionará la infraestructura necesaria para conectarse y trabajar en remoto (Portátiles plataformados y VPN) a todos los miembros del equipo.</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ea typeface="IBM Plex Sans" charset="0"/>
                <a:cs typeface="IBM Plex Sans" charset="0"/>
                <a:sym typeface="IBM Plex Sans"/>
              </a:rPr>
              <a:t>En principio el equipo IBM trabajará en remoto, por la situación actual en el cliente. Si el equipo debiera acudir presencial al cliente se avisará con tiempo suficiente de antelación. Las oficinas del cliente están situadas en Madrid</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ea typeface="IBM Plex Sans" charset="0"/>
                <a:cs typeface="IBM Plex Sans" charset="0"/>
              </a:rPr>
              <a:t>La estimación planteada se ha basado en la información revisada con Santander España.</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ea typeface="IBM Plex Sans" charset="0"/>
                <a:cs typeface="IBM Plex Sans" charset="0"/>
              </a:rPr>
              <a:t>Las cargas productivas serán responsabilidad de los equipos de desarrollo owners de las mismas, el equipo de </a:t>
            </a:r>
            <a:r>
              <a:rPr lang="es-ES" sz="2800" dirty="0">
                <a:latin typeface="+mn-lt"/>
                <a:ea typeface="IBM Plex Sans" charset="0"/>
                <a:cs typeface="IBM Plex Sans" charset="0"/>
                <a:sym typeface="IBM Plex Sans"/>
              </a:rPr>
              <a:t>IBM</a:t>
            </a:r>
            <a:r>
              <a:rPr lang="es-ES" sz="2800" dirty="0">
                <a:latin typeface="+mn-lt"/>
                <a:ea typeface="IBM Plex Sans" charset="0"/>
                <a:cs typeface="IBM Plex Sans" charset="0"/>
              </a:rPr>
              <a:t> solo dará soporte en el diseño y operación de las mismas.</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ea typeface="IBM Plex Sans" charset="0"/>
                <a:cs typeface="IBM Plex Sans" charset="0"/>
              </a:rPr>
              <a:t>El equipo de</a:t>
            </a:r>
            <a:r>
              <a:rPr lang="es-ES" sz="2800" dirty="0">
                <a:latin typeface="+mn-lt"/>
                <a:ea typeface="IBM Plex Sans" charset="0"/>
                <a:cs typeface="IBM Plex Sans" charset="0"/>
                <a:sym typeface="IBM Plex Sans"/>
              </a:rPr>
              <a:t> IBM </a:t>
            </a:r>
            <a:r>
              <a:rPr lang="es-ES" sz="2800" dirty="0">
                <a:latin typeface="+mn-lt"/>
                <a:ea typeface="IBM Plex Sans" charset="0"/>
                <a:cs typeface="IBM Plex Sans" charset="0"/>
              </a:rPr>
              <a:t>dará soporte en horario de oficina.</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rPr>
              <a:t>No se estiman guardias, o trabajos fuera de horario laboral, en caso de que sean necesario, se acordará previo con el cliente y se gestionará siguiendo el procedimiento de gestión de cambio.</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solidFill>
                  <a:schemeClr val="tx1"/>
                </a:solidFill>
                <a:latin typeface="+mn-lt"/>
              </a:rPr>
              <a:t>La PI de los desarrollos y artifacts generados en el proyecto corresponde a Santander España, y quedarán recogidos en sus repositorios.</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solidFill>
                  <a:schemeClr val="tx1"/>
                </a:solidFill>
                <a:latin typeface="+mn-lt"/>
              </a:rPr>
              <a:t>Serán por cuenta del Cliente, previo acuerdo y aceptación,  los gastos de viaje y demás gastos relacionados adicionales, si los hubiera, así como el tiempo empleado por IBM en dichos viajes.  IBM  incluirá un cargo adicional del 5% por gastos administrativos.</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solidFill>
                  <a:schemeClr val="tx1"/>
                </a:solidFill>
                <a:latin typeface="+mn-lt"/>
              </a:rPr>
              <a:t>Todas las cifras recogidas en el documento son en euros y no tienen el IVA incluido.</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solidFill>
                  <a:schemeClr val="tx1"/>
                </a:solidFill>
                <a:latin typeface="+mn-lt"/>
              </a:rPr>
              <a:t>Los servicios definidos en esta propuesta están sujetos a los términos y condiciones del Contrato Marco, firmado entre Santander España. y IBM Global Services S.A. en mayo 2017, y a los términos y condiciones especificados en el presente documento. En caso de conflicto, prevalecerán los términos y condiciones del presente documento sobre los del mencionado contrato.</a:t>
            </a:r>
            <a:endParaRPr lang="es-ES" sz="2800" dirty="0">
              <a:latin typeface="+mn-lt"/>
              <a:ea typeface="IBM Plex Sans" charset="0"/>
              <a:cs typeface="IBM Plex Sans" charset="0"/>
            </a:endParaRPr>
          </a:p>
        </p:txBody>
      </p:sp>
    </p:spTree>
    <p:extLst>
      <p:ext uri="{BB962C8B-B14F-4D97-AF65-F5344CB8AC3E}">
        <p14:creationId xmlns:p14="http://schemas.microsoft.com/office/powerpoint/2010/main" val="2821210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6" name="TextBox 1">
            <a:extLst>
              <a:ext uri="{FF2B5EF4-FFF2-40B4-BE49-F238E27FC236}">
                <a16:creationId xmlns:a16="http://schemas.microsoft.com/office/drawing/2014/main" id="{316432DC-9926-4885-AA42-70B652CA1962}"/>
              </a:ext>
            </a:extLst>
          </p:cNvPr>
          <p:cNvSpPr txBox="1"/>
          <p:nvPr/>
        </p:nvSpPr>
        <p:spPr>
          <a:xfrm>
            <a:off x="650240" y="541319"/>
            <a:ext cx="22611504" cy="707886"/>
          </a:xfrm>
          <a:prstGeom prst="rect">
            <a:avLst/>
          </a:prstGeom>
          <a:noFill/>
        </p:spPr>
        <p:txBody>
          <a:bodyPr wrap="square"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pPr algn="l"/>
            <a:r>
              <a:rPr lang="en-GB" sz="4000" b="1" kern="1200" dirty="0">
                <a:solidFill>
                  <a:srgbClr val="C00000"/>
                </a:solidFill>
              </a:rPr>
              <a:t>Términos &amp; Condiciones</a:t>
            </a:r>
            <a:endParaRPr lang="en-GB" altLang="en-US" sz="2800" kern="1200" dirty="0">
              <a:solidFill>
                <a:schemeClr val="tx1"/>
              </a:solidFill>
              <a:latin typeface="IBM Plex Sans"/>
            </a:endParaRPr>
          </a:p>
        </p:txBody>
      </p:sp>
      <p:sp>
        <p:nvSpPr>
          <p:cNvPr id="27" name="Rectangle 26">
            <a:extLst>
              <a:ext uri="{FF2B5EF4-FFF2-40B4-BE49-F238E27FC236}">
                <a16:creationId xmlns:a16="http://schemas.microsoft.com/office/drawing/2014/main" id="{E884F74B-CD88-477A-B69C-A51FA1941E0D}"/>
              </a:ext>
            </a:extLst>
          </p:cNvPr>
          <p:cNvSpPr/>
          <p:nvPr/>
        </p:nvSpPr>
        <p:spPr>
          <a:xfrm>
            <a:off x="781386" y="2154938"/>
            <a:ext cx="22349212" cy="8903976"/>
          </a:xfrm>
          <a:prstGeom prst="rect">
            <a:avLst/>
          </a:prstGeom>
          <a:solidFill>
            <a:schemeClr val="bg1"/>
          </a:solidFill>
        </p:spPr>
        <p:txBody>
          <a:bodyPr wrap="square">
            <a:spAutoFit/>
          </a:bodyPr>
          <a:lstStyle/>
          <a:p>
            <a:pPr marL="457200" indent="-457200" algn="l">
              <a:buClr>
                <a:srgbClr val="C00000"/>
              </a:buClr>
              <a:buFont typeface="Arial" panose="020B0604020202020204" pitchFamily="34" charset="0"/>
              <a:buChar char="•"/>
            </a:pPr>
            <a:r>
              <a:rPr lang="es-ES" sz="2800" dirty="0">
                <a:latin typeface="+mn-lt"/>
              </a:rPr>
              <a:t>Santander España revisará al final de cada Q el cumplimiento de los objetivos. Estos objetivos deben ser claramente identificados antes de comenzar cada Q, con detalle y scope claro tanto para el cliente como para el proveedor.</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solidFill>
                  <a:schemeClr val="tx1"/>
                </a:solidFill>
                <a:latin typeface="+mn-lt"/>
              </a:rPr>
              <a:t>Las estimaciones de IBM se basan en la disponibilidad de personal y el acceso a los recursos requeridos. El rendimiento puede verse afectado debido a pautas o restricciones gubernamentales, como acciones relacionadas con COVID-19. Las partes acuerdan trabajar juntas de manera razonable para ajustar dichas estimaciones o desarrollar métodos alternativos para minimizar dicho impacto.</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solidFill>
                  <a:schemeClr val="tx1"/>
                </a:solidFill>
                <a:latin typeface="+mn-lt"/>
              </a:rPr>
              <a:t>IBM entiende por Cambio cualquier añadido, reducción o modificación en la definición del alcance, en el presupuesto del proyecto, en las responsabilidades, en los entregables del proyecto, o en la aceptación y criterios de conclusión o en cualquiera de los elementos descritos en esta propuesta que puedan impactar en la planificación financiera, en la planificación de las actividades o en la planificación de los recursos del proyecto.</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solidFill>
                  <a:schemeClr val="tx1"/>
                </a:solidFill>
                <a:latin typeface="+mn-lt"/>
              </a:rPr>
              <a:t>El medio de comunicar el cambio es el documento Solicitud de Cambio en Proyecto (SCP). El SCP deberá describir el cambio, el racional que lo sustenta y el impacto estimado en el proyecto (en términos de calendario, coste,…). Los Directores del Proyecto deberán evaluar el cambio; y decidir bien si lo aprueban, bien si precisan una evaluación más detallada o bien si rechazan dicho cambio. Una vez el cambio ha sido aprobado, IBM facturará los costes asociados a la implantación de dicho cambio. La autorización del Cambio deberá ser aceptada por ambas partes por motivos tanto de implantación como de control.</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rPr>
              <a:t>Criterios de Finalización, Los servicios descritos en esta propuesta se considerarán finalizados cuando ocurra la primera de las siguientes circunstancias:</a:t>
            </a:r>
          </a:p>
          <a:p>
            <a:pPr marL="993775" lvl="1"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rPr>
              <a:t>Una vez se llegue a un acuerdo entre ST e IBM para la finalización de los servicios incluidos en el proyecto.</a:t>
            </a:r>
          </a:p>
          <a:p>
            <a:pPr marL="993775" lvl="1"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rPr>
              <a:t>Cuando el alcance estimado en la Propuesta es alcanzado y acordado por ambas partes y no existen más solicitudes en el Proceso de Gestión de Cambios (incluido en el documento de propuesta).</a:t>
            </a:r>
          </a:p>
          <a:p>
            <a:pPr marL="993775" lvl="1"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latin typeface="+mn-lt"/>
              </a:rPr>
              <a:t>Se finalice el periodo para el cual se contemplan los servicios</a:t>
            </a:r>
          </a:p>
          <a:p>
            <a:pPr algn="l">
              <a:buClr>
                <a:srgbClr val="1CB5BC"/>
              </a:buClr>
            </a:pPr>
            <a:endParaRPr lang="es-ES" sz="2800" dirty="0">
              <a:latin typeface="Santander Text"/>
            </a:endParaRPr>
          </a:p>
        </p:txBody>
      </p:sp>
    </p:spTree>
    <p:extLst>
      <p:ext uri="{BB962C8B-B14F-4D97-AF65-F5344CB8AC3E}">
        <p14:creationId xmlns:p14="http://schemas.microsoft.com/office/powerpoint/2010/main" val="2382226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6" name="TextBox 1">
            <a:extLst>
              <a:ext uri="{FF2B5EF4-FFF2-40B4-BE49-F238E27FC236}">
                <a16:creationId xmlns:a16="http://schemas.microsoft.com/office/drawing/2014/main" id="{316432DC-9926-4885-AA42-70B652CA1962}"/>
              </a:ext>
            </a:extLst>
          </p:cNvPr>
          <p:cNvSpPr txBox="1"/>
          <p:nvPr/>
        </p:nvSpPr>
        <p:spPr>
          <a:xfrm>
            <a:off x="650240" y="541319"/>
            <a:ext cx="22611504" cy="707886"/>
          </a:xfrm>
          <a:prstGeom prst="rect">
            <a:avLst/>
          </a:prstGeom>
          <a:noFill/>
        </p:spPr>
        <p:txBody>
          <a:bodyPr wrap="square"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pPr algn="l"/>
            <a:r>
              <a:rPr lang="en-GB" sz="4000" b="1" kern="1200" dirty="0">
                <a:solidFill>
                  <a:srgbClr val="C00000"/>
                </a:solidFill>
              </a:rPr>
              <a:t>Términos &amp; Condiciones</a:t>
            </a:r>
            <a:endParaRPr lang="en-GB" altLang="en-US" sz="2800" kern="1200" dirty="0">
              <a:solidFill>
                <a:schemeClr val="tx1"/>
              </a:solidFill>
              <a:latin typeface="IBM Plex Sans"/>
            </a:endParaRPr>
          </a:p>
        </p:txBody>
      </p:sp>
      <p:sp>
        <p:nvSpPr>
          <p:cNvPr id="4" name="Rectangle 3">
            <a:extLst>
              <a:ext uri="{FF2B5EF4-FFF2-40B4-BE49-F238E27FC236}">
                <a16:creationId xmlns:a16="http://schemas.microsoft.com/office/drawing/2014/main" id="{77BF8685-368A-415B-AB63-4A793CF29386}"/>
              </a:ext>
            </a:extLst>
          </p:cNvPr>
          <p:cNvSpPr/>
          <p:nvPr/>
        </p:nvSpPr>
        <p:spPr>
          <a:xfrm>
            <a:off x="650240" y="2458811"/>
            <a:ext cx="22349212" cy="2496068"/>
          </a:xfrm>
          <a:prstGeom prst="rect">
            <a:avLst/>
          </a:prstGeom>
          <a:solidFill>
            <a:schemeClr val="bg1"/>
          </a:solidFill>
        </p:spPr>
        <p:txBody>
          <a:bodyPr wrap="square">
            <a:spAutoFit/>
          </a:bodyPr>
          <a:lstStyle/>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solidFill>
                  <a:schemeClr val="tx1"/>
                </a:solidFill>
                <a:latin typeface="+mn-lt"/>
              </a:rPr>
              <a:t>El Cliente acepta que bajo esta transacción no proporcionará a IBM datos personales del Cliente que estén sujetos a los requisitos del Reglamento General de Protección de Datos Europeo (GDPR). </a:t>
            </a:r>
          </a:p>
          <a:p>
            <a:pPr marL="457200" indent="-457200" algn="just" defTabSz="1828800">
              <a:lnSpc>
                <a:spcPct val="90000"/>
              </a:lnSpc>
              <a:spcBef>
                <a:spcPts val="600"/>
              </a:spcBef>
              <a:buClr>
                <a:srgbClr val="C00000"/>
              </a:buClr>
              <a:buFont typeface="Arial" panose="020B0604020202020204" pitchFamily="34" charset="0"/>
              <a:buChar char="•"/>
              <a:defRPr sz="1600" b="0">
                <a:latin typeface="IBM Plex Sans"/>
                <a:ea typeface="IBM Plex Sans"/>
                <a:cs typeface="IBM Plex Sans"/>
                <a:sym typeface="IBM Plex Sans"/>
              </a:defRPr>
            </a:pPr>
            <a:r>
              <a:rPr lang="es-ES" sz="2800" dirty="0">
                <a:solidFill>
                  <a:schemeClr val="tx1"/>
                </a:solidFill>
                <a:latin typeface="+mn-lt"/>
              </a:rPr>
              <a:t>En caso de cambio, el Cliente se lo notificará a IBM por escrito y se aplicará el Anexo de Tratamiento de Datos (DPA) de IBM en http://ibm.com/dpa que complementará al CRA. Además, IBM y el Cliente acordarán un Suplemento del DPA (como se describe en el DPA). El Suplemento del DPA y, si corresponde, un Apéndice para el DPA de servicios personalizados se agregarán como Apéndices a esta transacción.</a:t>
            </a:r>
          </a:p>
        </p:txBody>
      </p:sp>
    </p:spTree>
    <p:extLst>
      <p:ext uri="{BB962C8B-B14F-4D97-AF65-F5344CB8AC3E}">
        <p14:creationId xmlns:p14="http://schemas.microsoft.com/office/powerpoint/2010/main" val="314793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4CC5A5-4D01-E74B-81CC-2C943FBAF55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4384001" cy="16256001"/>
          </a:xfrm>
          <a:prstGeom prst="rect">
            <a:avLst/>
          </a:prstGeom>
        </p:spPr>
      </p:pic>
      <p:pic>
        <p:nvPicPr>
          <p:cNvPr id="11" name="Imagen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444946" y="585968"/>
            <a:ext cx="1624528" cy="640800"/>
          </a:xfrm>
          <a:prstGeom prst="rect">
            <a:avLst/>
          </a:prstGeom>
        </p:spPr>
      </p:pic>
      <p:grpSp>
        <p:nvGrpSpPr>
          <p:cNvPr id="4" name="Grupo 3">
            <a:extLst>
              <a:ext uri="{FF2B5EF4-FFF2-40B4-BE49-F238E27FC236}">
                <a16:creationId xmlns:a16="http://schemas.microsoft.com/office/drawing/2014/main" id="{98FF583A-1884-E44E-A2EC-48E0260ECD1C}"/>
              </a:ext>
            </a:extLst>
          </p:cNvPr>
          <p:cNvGrpSpPr/>
          <p:nvPr/>
        </p:nvGrpSpPr>
        <p:grpSpPr>
          <a:xfrm>
            <a:off x="806935" y="3660639"/>
            <a:ext cx="12847054" cy="6904180"/>
            <a:chOff x="1751815" y="2654799"/>
            <a:chExt cx="12847054" cy="6904180"/>
          </a:xfrm>
        </p:grpSpPr>
        <p:sp>
          <p:nvSpPr>
            <p:cNvPr id="497" name="Rectángulo redondeado"/>
            <p:cNvSpPr/>
            <p:nvPr/>
          </p:nvSpPr>
          <p:spPr>
            <a:xfrm>
              <a:off x="1751815" y="2654799"/>
              <a:ext cx="12847054" cy="6904180"/>
            </a:xfrm>
            <a:prstGeom prst="roundRect">
              <a:avLst>
                <a:gd name="adj" fmla="val 2881"/>
              </a:avLst>
            </a:prstGeom>
            <a:solidFill>
              <a:srgbClr val="CC0000"/>
            </a:solidFill>
            <a:ln w="12700">
              <a:miter lim="400000"/>
            </a:ln>
            <a:effectLst>
              <a:outerShdw blurRad="1193800" dist="39140" dir="5400000" rotWithShape="0">
                <a:srgbClr val="000000">
                  <a:alpha val="73900"/>
                </a:srgbClr>
              </a:outerShdw>
            </a:effectLst>
          </p:spPr>
          <p:txBody>
            <a:bodyPr lIns="0" tIns="0" rIns="0" bIns="0" anchor="ctr"/>
            <a:lstStyle/>
            <a:p>
              <a:pPr>
                <a:defRPr>
                  <a:latin typeface="Helvetica Neue Medium"/>
                  <a:ea typeface="Helvetica Neue Medium"/>
                  <a:cs typeface="Helvetica Neue Medium"/>
                  <a:sym typeface="Helvetica Neue Medium"/>
                </a:defRPr>
              </a:pPr>
              <a:endParaRPr dirty="0"/>
            </a:p>
          </p:txBody>
        </p:sp>
        <p:sp>
          <p:nvSpPr>
            <p:cNvPr id="500" name="December 2017"/>
            <p:cNvSpPr txBox="1"/>
            <p:nvPr/>
          </p:nvSpPr>
          <p:spPr>
            <a:xfrm>
              <a:off x="2939144" y="8127382"/>
              <a:ext cx="1827423"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a:solidFill>
                    <a:srgbClr val="FFFFFF">
                      <a:alpha val="70000"/>
                    </a:srgbClr>
                  </a:solidFill>
                  <a:latin typeface="Arial"/>
                  <a:ea typeface="Arial"/>
                  <a:cs typeface="Arial"/>
                  <a:sym typeface="Arial"/>
                </a:defRPr>
              </a:lvl1pPr>
            </a:lstStyle>
            <a:p>
              <a:r>
                <a:rPr lang="es-ES" dirty="0">
                  <a:latin typeface="IBM Plex Sans" panose="020B0503050203000203" pitchFamily="34" charset="77"/>
                </a:rPr>
                <a:t>May 2020</a:t>
              </a:r>
              <a:endParaRPr dirty="0">
                <a:latin typeface="IBM Plex Sans" panose="020B0503050203000203" pitchFamily="34" charset="77"/>
              </a:endParaRPr>
            </a:p>
          </p:txBody>
        </p:sp>
        <p:pic>
          <p:nvPicPr>
            <p:cNvPr id="10" name="Gráfico 8">
              <a:extLst>
                <a:ext uri="{FF2B5EF4-FFF2-40B4-BE49-F238E27FC236}">
                  <a16:creationId xmlns:a16="http://schemas.microsoft.com/office/drawing/2014/main" id="{9012236B-6821-499F-B6D4-F11EC0EF0CA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39143" y="3741121"/>
              <a:ext cx="3631861" cy="636886"/>
            </a:xfrm>
            <a:prstGeom prst="rect">
              <a:avLst/>
            </a:prstGeom>
          </p:spPr>
        </p:pic>
      </p:grpSp>
      <p:sp>
        <p:nvSpPr>
          <p:cNvPr id="14" name="Group Strategy">
            <a:extLst>
              <a:ext uri="{FF2B5EF4-FFF2-40B4-BE49-F238E27FC236}">
                <a16:creationId xmlns:a16="http://schemas.microsoft.com/office/drawing/2014/main" id="{F066AE9F-6A2F-7542-A3E9-59109D628769}"/>
              </a:ext>
            </a:extLst>
          </p:cNvPr>
          <p:cNvSpPr txBox="1"/>
          <p:nvPr/>
        </p:nvSpPr>
        <p:spPr>
          <a:xfrm>
            <a:off x="1898378" y="6591685"/>
            <a:ext cx="10598865" cy="133369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8000" b="1">
                <a:solidFill>
                  <a:srgbClr val="FFFFFF"/>
                </a:solidFill>
                <a:latin typeface="Arial"/>
                <a:ea typeface="Arial"/>
                <a:cs typeface="Arial"/>
                <a:sym typeface="Arial"/>
              </a:defRPr>
            </a:pPr>
            <a:r>
              <a:rPr lang="es-ES" dirty="0"/>
              <a:t>Thank You</a:t>
            </a:r>
            <a:endParaRPr dirty="0"/>
          </a:p>
        </p:txBody>
      </p:sp>
    </p:spTree>
    <p:extLst>
      <p:ext uri="{BB962C8B-B14F-4D97-AF65-F5344CB8AC3E}">
        <p14:creationId xmlns:p14="http://schemas.microsoft.com/office/powerpoint/2010/main" val="245907860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6" name="Rectangle 45">
            <a:extLst>
              <a:ext uri="{FF2B5EF4-FFF2-40B4-BE49-F238E27FC236}">
                <a16:creationId xmlns:a16="http://schemas.microsoft.com/office/drawing/2014/main" id="{B5BD1DDC-656C-4DB5-BACB-6BABDC831D37}"/>
              </a:ext>
            </a:extLst>
          </p:cNvPr>
          <p:cNvSpPr/>
          <p:nvPr/>
        </p:nvSpPr>
        <p:spPr>
          <a:xfrm>
            <a:off x="9198452"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solidFill>
                <a:latin typeface="Arial" panose="020B0604020202020204"/>
                <a:ea typeface="MS PGothic" charset="-128"/>
              </a:rPr>
              <a:t>Overview</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28000"/>
                  </a:schemeClr>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29000"/>
                  </a:schemeClr>
                </a:solidFill>
                <a:latin typeface="Arial" panose="020B0604020202020204"/>
                <a:ea typeface="MS PGothic" charset="-128"/>
              </a:rPr>
              <a:t>Objetivo</a:t>
            </a:r>
          </a:p>
        </p:txBody>
      </p:sp>
      <p:sp>
        <p:nvSpPr>
          <p:cNvPr id="50" name="Rectangle 49">
            <a:extLst>
              <a:ext uri="{FF2B5EF4-FFF2-40B4-BE49-F238E27FC236}">
                <a16:creationId xmlns:a16="http://schemas.microsoft.com/office/drawing/2014/main" id="{FBF5BA25-FC78-428C-944A-57D87B8EEA3D}"/>
              </a:ext>
            </a:extLst>
          </p:cNvPr>
          <p:cNvSpPr/>
          <p:nvPr/>
        </p:nvSpPr>
        <p:spPr>
          <a:xfrm>
            <a:off x="9198452" y="5506357"/>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defRPr/>
            </a:pPr>
            <a:r>
              <a:rPr lang="en-IN" sz="2800" b="1" dirty="0">
                <a:solidFill>
                  <a:schemeClr val="bg1">
                    <a:alpha val="31000"/>
                  </a:schemeClr>
                </a:solidFill>
                <a:latin typeface="Arial" panose="020B0604020202020204"/>
                <a:ea typeface="MS PGothic" charset="-128"/>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400" b="1" dirty="0">
              <a:solidFill>
                <a:schemeClr val="bg1"/>
              </a:solidFill>
              <a:latin typeface="Arial" panose="020B0604020202020204"/>
              <a:ea typeface="MS PGothic" charset="-128"/>
            </a:endParaRPr>
          </a:p>
          <a:p>
            <a:pPr defTabSz="1828837">
              <a:defRPr/>
            </a:pPr>
            <a:r>
              <a:rPr lang="en-US" sz="3200" b="1" dirty="0">
                <a:solidFill>
                  <a:schemeClr val="bg1">
                    <a:alpha val="30000"/>
                  </a:schemeClr>
                </a:solidFill>
                <a:latin typeface="Arial" panose="020B0604020202020204"/>
                <a:ea typeface="MS PGothic" charset="-128"/>
              </a:rPr>
              <a:t>Actividades</a:t>
            </a: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70" name="Graphic 69" descr="Teacher">
            <a:extLst>
              <a:ext uri="{FF2B5EF4-FFF2-40B4-BE49-F238E27FC236}">
                <a16:creationId xmlns:a16="http://schemas.microsoft.com/office/drawing/2014/main" id="{9C387544-8DBB-4EDB-BE90-4D3117DE6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5108" y="2842722"/>
            <a:ext cx="1463040" cy="1463040"/>
          </a:xfrm>
          <a:prstGeom prst="rect">
            <a:avLst/>
          </a:prstGeom>
        </p:spPr>
      </p:pic>
      <p:sp>
        <p:nvSpPr>
          <p:cNvPr id="13" name="Rectangle 12">
            <a:extLst>
              <a:ext uri="{FF2B5EF4-FFF2-40B4-BE49-F238E27FC236}">
                <a16:creationId xmlns:a16="http://schemas.microsoft.com/office/drawing/2014/main" id="{9DE3D6A8-15C9-40D6-A1D5-769D684D6F20}"/>
              </a:ext>
            </a:extLst>
          </p:cNvPr>
          <p:cNvSpPr/>
          <p:nvPr/>
        </p:nvSpPr>
        <p:spPr>
          <a:xfrm>
            <a:off x="15171199" y="5560691"/>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alpha val="31000"/>
                  </a:schemeClr>
                </a:solidFill>
                <a:latin typeface="Arial" panose="020B0604020202020204"/>
                <a:ea typeface="MS PGothic" charset="-128"/>
              </a:rPr>
              <a:t>Aproximación Económica</a:t>
            </a:r>
          </a:p>
        </p:txBody>
      </p:sp>
      <p:pic>
        <p:nvPicPr>
          <p:cNvPr id="9" name="Graphic 8" descr="List">
            <a:extLst>
              <a:ext uri="{FF2B5EF4-FFF2-40B4-BE49-F238E27FC236}">
                <a16:creationId xmlns:a16="http://schemas.microsoft.com/office/drawing/2014/main" id="{E192E6FF-817A-4EB3-A7C6-C2372848AA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5705" y="5741625"/>
            <a:ext cx="1521543" cy="1521543"/>
          </a:xfrm>
          <a:prstGeom prst="rect">
            <a:avLst/>
          </a:prstGeom>
        </p:spPr>
      </p:pic>
      <p:pic>
        <p:nvPicPr>
          <p:cNvPr id="11" name="Graphic 10" descr="Bullseye">
            <a:extLst>
              <a:ext uri="{FF2B5EF4-FFF2-40B4-BE49-F238E27FC236}">
                <a16:creationId xmlns:a16="http://schemas.microsoft.com/office/drawing/2014/main" id="{317517DF-A61B-4BE6-918A-ADE02A6680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09118" y="2936356"/>
            <a:ext cx="1413639" cy="1413639"/>
          </a:xfrm>
          <a:prstGeom prst="rect">
            <a:avLst/>
          </a:prstGeom>
        </p:spPr>
      </p:pic>
      <p:pic>
        <p:nvPicPr>
          <p:cNvPr id="14" name="Graphic 13" descr="Coins">
            <a:extLst>
              <a:ext uri="{FF2B5EF4-FFF2-40B4-BE49-F238E27FC236}">
                <a16:creationId xmlns:a16="http://schemas.microsoft.com/office/drawing/2014/main" id="{032A62C3-CA40-455E-8652-F6C34DD3D7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096659" y="5651599"/>
            <a:ext cx="1638559" cy="1638559"/>
          </a:xfrm>
          <a:prstGeom prst="rect">
            <a:avLst/>
          </a:prstGeom>
        </p:spPr>
      </p:pic>
      <p:pic>
        <p:nvPicPr>
          <p:cNvPr id="17" name="Gráfico 2" descr="Clip">
            <a:extLst>
              <a:ext uri="{FF2B5EF4-FFF2-40B4-BE49-F238E27FC236}">
                <a16:creationId xmlns:a16="http://schemas.microsoft.com/office/drawing/2014/main" id="{6C8AF77E-74E8-49D4-91C7-72D0307BAB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321579" y="8818433"/>
            <a:ext cx="1188720" cy="1188720"/>
          </a:xfrm>
          <a:prstGeom prst="rect">
            <a:avLst/>
          </a:prstGeom>
        </p:spPr>
      </p:pic>
      <p:sp>
        <p:nvSpPr>
          <p:cNvPr id="18" name="Rectangle 17">
            <a:extLst>
              <a:ext uri="{FF2B5EF4-FFF2-40B4-BE49-F238E27FC236}">
                <a16:creationId xmlns:a16="http://schemas.microsoft.com/office/drawing/2014/main" id="{F911BBDC-9071-48FE-AAE5-84398E7FC4B9}"/>
              </a:ext>
            </a:extLst>
          </p:cNvPr>
          <p:cNvSpPr/>
          <p:nvPr/>
        </p:nvSpPr>
        <p:spPr>
          <a:xfrm>
            <a:off x="15171199"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6</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Terminos &amp; </a:t>
            </a:r>
            <a:r>
              <a:rPr lang="en-US" sz="3200" b="1" dirty="0">
                <a:solidFill>
                  <a:schemeClr val="bg1">
                    <a:alpha val="29000"/>
                  </a:schemeClr>
                </a:solidFill>
                <a:latin typeface="Arial" panose="020B0604020202020204"/>
                <a:ea typeface="MS PGothic" charset="-128"/>
              </a:rPr>
              <a:t>Condiciones</a:t>
            </a:r>
          </a:p>
        </p:txBody>
      </p:sp>
      <p:pic>
        <p:nvPicPr>
          <p:cNvPr id="19" name="Graphic 18" descr="Court">
            <a:extLst>
              <a:ext uri="{FF2B5EF4-FFF2-40B4-BE49-F238E27FC236}">
                <a16:creationId xmlns:a16="http://schemas.microsoft.com/office/drawing/2014/main" id="{63ACB09D-E896-420B-8955-06B554202A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157042" y="8760762"/>
            <a:ext cx="1465715" cy="1465715"/>
          </a:xfrm>
          <a:prstGeom prst="rect">
            <a:avLst/>
          </a:prstGeom>
        </p:spPr>
      </p:pic>
      <p:pic>
        <p:nvPicPr>
          <p:cNvPr id="20" name="Gráfico 2" descr="Clip">
            <a:extLst>
              <a:ext uri="{FF2B5EF4-FFF2-40B4-BE49-F238E27FC236}">
                <a16:creationId xmlns:a16="http://schemas.microsoft.com/office/drawing/2014/main" id="{956B5BAE-B4AB-4D95-B755-144A518456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48832" y="8818433"/>
            <a:ext cx="1188720" cy="1188720"/>
          </a:xfrm>
          <a:prstGeom prst="rect">
            <a:avLst/>
          </a:prstGeom>
        </p:spPr>
      </p:pic>
      <p:sp>
        <p:nvSpPr>
          <p:cNvPr id="21" name="Rectangle 20">
            <a:extLst>
              <a:ext uri="{FF2B5EF4-FFF2-40B4-BE49-F238E27FC236}">
                <a16:creationId xmlns:a16="http://schemas.microsoft.com/office/drawing/2014/main" id="{AE5FF78B-07EC-484B-871B-B4E33CD532E4}"/>
              </a:ext>
            </a:extLst>
          </p:cNvPr>
          <p:cNvSpPr/>
          <p:nvPr/>
        </p:nvSpPr>
        <p:spPr>
          <a:xfrm>
            <a:off x="9198452"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5</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600" b="1" dirty="0">
                <a:solidFill>
                  <a:schemeClr val="bg1">
                    <a:alpha val="29000"/>
                  </a:schemeClr>
                </a:solidFill>
                <a:latin typeface="Arial" panose="020B0604020202020204"/>
                <a:ea typeface="MS PGothic" charset="-128"/>
              </a:rPr>
              <a:t>Roadmap</a:t>
            </a:r>
          </a:p>
        </p:txBody>
      </p:sp>
      <p:pic>
        <p:nvPicPr>
          <p:cNvPr id="24" name="Picture 2" descr="Management, plan, tasks, usability icon">
            <a:extLst>
              <a:ext uri="{FF2B5EF4-FFF2-40B4-BE49-F238E27FC236}">
                <a16:creationId xmlns:a16="http://schemas.microsoft.com/office/drawing/2014/main" id="{64EE0C34-ADC5-44CA-B2CE-0C3B9465003D}"/>
              </a:ext>
            </a:extLst>
          </p:cNvPr>
          <p:cNvPicPr>
            <a:picLocks noChangeAspect="1" noChangeArrowheads="1"/>
          </p:cNvPicPr>
          <p:nvPr/>
        </p:nvPicPr>
        <p:blipFill>
          <a:blip r:embed="rId15" cstate="print">
            <a:duotone>
              <a:prstClr val="black"/>
              <a:schemeClr val="tx2">
                <a:tint val="45000"/>
                <a:satMod val="400000"/>
              </a:schemeClr>
            </a:duotone>
            <a:extLst>
              <a:ext uri="{BEBA8EAE-BF5A-486C-A8C5-ECC9F3942E4B}">
                <a14:imgProps xmlns:a14="http://schemas.microsoft.com/office/drawing/2010/main">
                  <a14:imgLayer r:embed="rId16">
                    <a14:imgEffect>
                      <a14:colorTemperature colorTemp="1500"/>
                    </a14:imgEffect>
                    <a14:imgEffect>
                      <a14:saturation sat="178000"/>
                    </a14:imgEffect>
                  </a14:imgLayer>
                </a14:imgProps>
              </a:ext>
              <a:ext uri="{28A0092B-C50C-407E-A947-70E740481C1C}">
                <a14:useLocalDpi xmlns:a14="http://schemas.microsoft.com/office/drawing/2010/main" val="0"/>
              </a:ext>
            </a:extLst>
          </a:blip>
          <a:srcRect/>
          <a:stretch>
            <a:fillRect/>
          </a:stretch>
        </p:blipFill>
        <p:spPr bwMode="auto">
          <a:xfrm>
            <a:off x="11296317" y="8760762"/>
            <a:ext cx="1386828" cy="138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483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18" name="TextBox 74">
            <a:extLst>
              <a:ext uri="{FF2B5EF4-FFF2-40B4-BE49-F238E27FC236}">
                <a16:creationId xmlns:a16="http://schemas.microsoft.com/office/drawing/2014/main" id="{5357FF60-C94D-48C5-8E99-532B25D8AAEC}"/>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Overview</a:t>
            </a:r>
          </a:p>
          <a:p>
            <a:pPr algn="l"/>
            <a:r>
              <a:rPr lang="en-GB" altLang="en-US" sz="2800" kern="1200" dirty="0">
                <a:solidFill>
                  <a:schemeClr val="tx1"/>
                </a:solidFill>
              </a:rPr>
              <a:t>“Journey to Cloud”</a:t>
            </a:r>
            <a:endParaRPr lang="en-US" altLang="en-US" sz="2800" kern="1200" dirty="0">
              <a:solidFill>
                <a:schemeClr val="tx1"/>
              </a:solidFill>
            </a:endParaRPr>
          </a:p>
        </p:txBody>
      </p:sp>
      <p:sp>
        <p:nvSpPr>
          <p:cNvPr id="19" name="TextBox 18">
            <a:extLst>
              <a:ext uri="{FF2B5EF4-FFF2-40B4-BE49-F238E27FC236}">
                <a16:creationId xmlns:a16="http://schemas.microsoft.com/office/drawing/2014/main" id="{85E77231-D6D4-48C9-A1A4-3B86D301B24F}"/>
              </a:ext>
            </a:extLst>
          </p:cNvPr>
          <p:cNvSpPr txBox="1"/>
          <p:nvPr/>
        </p:nvSpPr>
        <p:spPr>
          <a:xfrm>
            <a:off x="701193" y="2068873"/>
            <a:ext cx="21394880"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n-lt"/>
              </a:rPr>
              <a:t>De </a:t>
            </a:r>
            <a:r>
              <a:rPr lang="en-GB" dirty="0" err="1">
                <a:latin typeface="+mn-lt"/>
              </a:rPr>
              <a:t>cara</a:t>
            </a:r>
            <a:r>
              <a:rPr lang="en-GB" dirty="0">
                <a:latin typeface="+mn-lt"/>
              </a:rPr>
              <a:t> a </a:t>
            </a:r>
            <a:r>
              <a:rPr lang="en-GB" dirty="0" err="1">
                <a:latin typeface="+mn-lt"/>
              </a:rPr>
              <a:t>ejecutar</a:t>
            </a:r>
            <a:r>
              <a:rPr lang="en-GB" dirty="0">
                <a:latin typeface="+mn-lt"/>
              </a:rPr>
              <a:t> </a:t>
            </a:r>
            <a:r>
              <a:rPr lang="en-GB">
                <a:latin typeface="+mn-lt"/>
              </a:rPr>
              <a:t>el Journey </a:t>
            </a:r>
            <a:r>
              <a:rPr lang="en-GB" dirty="0">
                <a:latin typeface="+mn-lt"/>
              </a:rPr>
              <a:t>to Cloud,, </a:t>
            </a:r>
            <a:r>
              <a:rPr lang="en-GB" b="1" dirty="0">
                <a:solidFill>
                  <a:srgbClr val="AC0000"/>
                </a:solidFill>
                <a:latin typeface="+mn-lt"/>
              </a:rPr>
              <a:t>Santander </a:t>
            </a:r>
            <a:r>
              <a:rPr lang="en-GB" b="1" dirty="0" err="1">
                <a:solidFill>
                  <a:srgbClr val="AC0000"/>
                </a:solidFill>
                <a:latin typeface="+mn-lt"/>
              </a:rPr>
              <a:t>Tecnología</a:t>
            </a:r>
            <a:r>
              <a:rPr lang="en-GB" b="1" dirty="0">
                <a:solidFill>
                  <a:srgbClr val="AC0000"/>
                </a:solidFill>
                <a:latin typeface="+mn-lt"/>
              </a:rPr>
              <a:t> </a:t>
            </a:r>
            <a:r>
              <a:rPr lang="en-GB" dirty="0">
                <a:latin typeface="+mn-lt"/>
              </a:rPr>
              <a:t>ha </a:t>
            </a:r>
            <a:r>
              <a:rPr lang="en-GB" dirty="0" err="1">
                <a:latin typeface="+mn-lt"/>
              </a:rPr>
              <a:t>basado</a:t>
            </a:r>
            <a:r>
              <a:rPr lang="en-GB" dirty="0">
                <a:latin typeface="+mn-lt"/>
              </a:rPr>
              <a:t> </a:t>
            </a:r>
            <a:r>
              <a:rPr lang="en-GB" dirty="0" err="1">
                <a:latin typeface="+mn-lt"/>
              </a:rPr>
              <a:t>su</a:t>
            </a:r>
            <a:r>
              <a:rPr lang="en-GB" dirty="0">
                <a:latin typeface="+mn-lt"/>
              </a:rPr>
              <a:t> </a:t>
            </a:r>
            <a:r>
              <a:rPr lang="en-GB" dirty="0" err="1">
                <a:latin typeface="+mn-lt"/>
              </a:rPr>
              <a:t>viaje</a:t>
            </a:r>
            <a:r>
              <a:rPr lang="en-GB" dirty="0">
                <a:latin typeface="+mn-lt"/>
              </a:rPr>
              <a:t> a la </a:t>
            </a:r>
            <a:r>
              <a:rPr lang="en-GB" dirty="0" err="1">
                <a:latin typeface="+mn-lt"/>
              </a:rPr>
              <a:t>digitalización</a:t>
            </a:r>
            <a:r>
              <a:rPr lang="en-GB" dirty="0">
                <a:latin typeface="+mn-lt"/>
              </a:rPr>
              <a:t> Cloud </a:t>
            </a:r>
            <a:r>
              <a:rPr lang="en-GB" dirty="0" err="1">
                <a:latin typeface="+mn-lt"/>
              </a:rPr>
              <a:t>en</a:t>
            </a:r>
            <a:r>
              <a:rPr lang="en-GB" dirty="0">
                <a:latin typeface="+mn-lt"/>
              </a:rPr>
              <a:t> </a:t>
            </a:r>
            <a:r>
              <a:rPr lang="en-GB" dirty="0" err="1">
                <a:latin typeface="+mn-lt"/>
              </a:rPr>
              <a:t>tres</a:t>
            </a:r>
            <a:r>
              <a:rPr lang="en-GB" dirty="0">
                <a:latin typeface="+mn-lt"/>
              </a:rPr>
              <a:t> </a:t>
            </a:r>
            <a:r>
              <a:rPr lang="en-GB" dirty="0" err="1">
                <a:latin typeface="+mn-lt"/>
              </a:rPr>
              <a:t>ejes</a:t>
            </a:r>
            <a:r>
              <a:rPr lang="en-GB" dirty="0">
                <a:latin typeface="+mn-lt"/>
              </a:rPr>
              <a:t> claros de </a:t>
            </a:r>
            <a:r>
              <a:rPr lang="en-GB" dirty="0" err="1">
                <a:latin typeface="+mn-lt"/>
              </a:rPr>
              <a:t>actuación</a:t>
            </a:r>
            <a:r>
              <a:rPr lang="en-GB" dirty="0">
                <a:latin typeface="+mn-lt"/>
              </a:rPr>
              <a:t>. </a:t>
            </a:r>
          </a:p>
          <a:p>
            <a:pPr algn="l"/>
            <a:endParaRPr lang="en-GB" dirty="0">
              <a:latin typeface="+mn-lt"/>
              <a:cs typeface="Arial"/>
            </a:endParaRPr>
          </a:p>
          <a:p>
            <a:pPr algn="l"/>
            <a:r>
              <a:rPr lang="en-GB" dirty="0">
                <a:solidFill>
                  <a:schemeClr val="tx1"/>
                </a:solidFill>
              </a:rPr>
              <a:t>Dentro de </a:t>
            </a:r>
            <a:r>
              <a:rPr lang="en-GB" dirty="0" err="1">
                <a:solidFill>
                  <a:schemeClr val="tx1"/>
                </a:solidFill>
              </a:rPr>
              <a:t>estos</a:t>
            </a:r>
            <a:r>
              <a:rPr lang="en-GB" dirty="0">
                <a:solidFill>
                  <a:schemeClr val="tx1"/>
                </a:solidFill>
              </a:rPr>
              <a:t> </a:t>
            </a:r>
            <a:r>
              <a:rPr lang="en-GB" dirty="0" err="1">
                <a:solidFill>
                  <a:schemeClr val="tx1"/>
                </a:solidFill>
              </a:rPr>
              <a:t>tres</a:t>
            </a:r>
            <a:r>
              <a:rPr lang="en-GB" dirty="0">
                <a:solidFill>
                  <a:schemeClr val="tx1"/>
                </a:solidFill>
              </a:rPr>
              <a:t> </a:t>
            </a:r>
            <a:r>
              <a:rPr lang="en-GB" dirty="0" err="1">
                <a:solidFill>
                  <a:schemeClr val="tx1"/>
                </a:solidFill>
              </a:rPr>
              <a:t>ejes</a:t>
            </a:r>
            <a:r>
              <a:rPr lang="en-GB" dirty="0">
                <a:solidFill>
                  <a:srgbClr val="AC0000"/>
                </a:solidFill>
              </a:rPr>
              <a:t>, </a:t>
            </a:r>
            <a:r>
              <a:rPr lang="en-GB" b="1" dirty="0">
                <a:solidFill>
                  <a:srgbClr val="AC0000"/>
                </a:solidFill>
              </a:rPr>
              <a:t>Santander </a:t>
            </a:r>
            <a:r>
              <a:rPr lang="en-GB" b="1" dirty="0" err="1">
                <a:solidFill>
                  <a:srgbClr val="AC0000"/>
                </a:solidFill>
              </a:rPr>
              <a:t>CCoE</a:t>
            </a:r>
            <a:r>
              <a:rPr lang="en-GB" b="1" dirty="0">
                <a:solidFill>
                  <a:srgbClr val="AC0000"/>
                </a:solidFill>
              </a:rPr>
              <a:t> España, </a:t>
            </a:r>
            <a:r>
              <a:rPr lang="en-GB" dirty="0">
                <a:solidFill>
                  <a:schemeClr val="tx1"/>
                </a:solidFill>
              </a:rPr>
              <a:t>es el </a:t>
            </a:r>
            <a:r>
              <a:rPr lang="en-GB" dirty="0" err="1">
                <a:solidFill>
                  <a:schemeClr val="tx1"/>
                </a:solidFill>
              </a:rPr>
              <a:t>vertebrador</a:t>
            </a:r>
            <a:r>
              <a:rPr lang="en-GB" dirty="0">
                <a:solidFill>
                  <a:schemeClr val="tx1"/>
                </a:solidFill>
              </a:rPr>
              <a:t> de </a:t>
            </a:r>
            <a:r>
              <a:rPr lang="en-GB" dirty="0" err="1">
                <a:solidFill>
                  <a:schemeClr val="tx1"/>
                </a:solidFill>
              </a:rPr>
              <a:t>dicha</a:t>
            </a:r>
            <a:r>
              <a:rPr lang="en-GB" dirty="0">
                <a:solidFill>
                  <a:schemeClr val="tx1"/>
                </a:solidFill>
              </a:rPr>
              <a:t> </a:t>
            </a:r>
            <a:r>
              <a:rPr lang="en-GB" dirty="0" err="1">
                <a:solidFill>
                  <a:schemeClr val="tx1"/>
                </a:solidFill>
              </a:rPr>
              <a:t>estrategia</a:t>
            </a:r>
            <a:r>
              <a:rPr lang="en-GB" dirty="0">
                <a:solidFill>
                  <a:schemeClr val="tx1"/>
                </a:solidFill>
              </a:rPr>
              <a:t> a </a:t>
            </a:r>
            <a:r>
              <a:rPr lang="en-GB" dirty="0" err="1">
                <a:solidFill>
                  <a:schemeClr val="tx1"/>
                </a:solidFill>
              </a:rPr>
              <a:t>ejecutar</a:t>
            </a:r>
            <a:r>
              <a:rPr lang="en-GB" dirty="0">
                <a:solidFill>
                  <a:schemeClr val="tx1"/>
                </a:solidFill>
              </a:rPr>
              <a:t> con </a:t>
            </a:r>
            <a:r>
              <a:rPr lang="en-GB" dirty="0" err="1">
                <a:solidFill>
                  <a:schemeClr val="tx1"/>
                </a:solidFill>
              </a:rPr>
              <a:t>unas</a:t>
            </a:r>
            <a:r>
              <a:rPr lang="en-GB" dirty="0">
                <a:solidFill>
                  <a:schemeClr val="tx1"/>
                </a:solidFill>
              </a:rPr>
              <a:t> </a:t>
            </a:r>
            <a:r>
              <a:rPr lang="en-GB" dirty="0" err="1">
                <a:solidFill>
                  <a:schemeClr val="tx1"/>
                </a:solidFill>
              </a:rPr>
              <a:t>funciones</a:t>
            </a:r>
            <a:r>
              <a:rPr lang="en-GB" dirty="0">
                <a:solidFill>
                  <a:schemeClr val="tx1"/>
                </a:solidFill>
              </a:rPr>
              <a:t> </a:t>
            </a:r>
            <a:r>
              <a:rPr lang="en-GB" dirty="0" err="1">
                <a:solidFill>
                  <a:schemeClr val="tx1"/>
                </a:solidFill>
              </a:rPr>
              <a:t>claras</a:t>
            </a:r>
            <a:r>
              <a:rPr lang="en-GB" dirty="0">
                <a:solidFill>
                  <a:schemeClr val="tx1"/>
                </a:solidFill>
              </a:rPr>
              <a:t> y </a:t>
            </a:r>
            <a:r>
              <a:rPr lang="en-GB" dirty="0" err="1">
                <a:solidFill>
                  <a:schemeClr val="tx1"/>
                </a:solidFill>
              </a:rPr>
              <a:t>definidas</a:t>
            </a:r>
            <a:endParaRPr lang="en-GB" dirty="0">
              <a:solidFill>
                <a:schemeClr val="tx1"/>
              </a:solidFill>
              <a:latin typeface="+mn-lt"/>
              <a:cs typeface="Arial"/>
            </a:endParaRPr>
          </a:p>
        </p:txBody>
      </p:sp>
      <p:sp>
        <p:nvSpPr>
          <p:cNvPr id="36" name="Rectangle 39">
            <a:extLst>
              <a:ext uri="{FF2B5EF4-FFF2-40B4-BE49-F238E27FC236}">
                <a16:creationId xmlns:a16="http://schemas.microsoft.com/office/drawing/2014/main" id="{EE53FB8C-9CE2-425A-AE65-A406CC2D8FC9}"/>
              </a:ext>
            </a:extLst>
          </p:cNvPr>
          <p:cNvSpPr txBox="1"/>
          <p:nvPr/>
        </p:nvSpPr>
        <p:spPr>
          <a:xfrm>
            <a:off x="13702868" y="11767141"/>
            <a:ext cx="1403998" cy="224357"/>
          </a:xfrm>
          <a:prstGeom prst="rect">
            <a:avLst/>
          </a:prstGeom>
          <a:ln w="3175">
            <a:miter lim="400000"/>
          </a:ln>
          <a:extLst>
            <a:ext uri="{C572A759-6A51-4108-AA02-DFA0A04FC94B}">
              <ma14:wrappingTextBoxFlag xmlns="" xmlns:ma14="http://schemas.microsoft.com/office/mac/drawingml/2011/main" val="1"/>
            </a:ext>
          </a:extLst>
        </p:spPr>
        <p:txBody>
          <a:bodyPr lIns="0" tIns="0" rIns="0" bIns="0">
            <a:spAutoFit/>
          </a:bodyPr>
          <a:lstStyle>
            <a:lvl1pPr indent="7938" algn="l" defTabSz="1828800">
              <a:lnSpc>
                <a:spcPct val="90000"/>
              </a:lnSpc>
              <a:spcBef>
                <a:spcPts val="3400"/>
              </a:spcBef>
              <a:defRPr sz="1800">
                <a:solidFill>
                  <a:srgbClr val="B60707"/>
                </a:solidFill>
                <a:latin typeface="IBM Plex Sans"/>
                <a:ea typeface="IBM Plex Sans"/>
                <a:cs typeface="IBM Plex Sans"/>
                <a:sym typeface="IBM Plex Sans"/>
              </a:defRPr>
            </a:lvl1pPr>
          </a:lstStyle>
          <a:p>
            <a:endParaRPr sz="1620" dirty="0">
              <a:solidFill>
                <a:schemeClr val="bg2">
                  <a:lumMod val="50000"/>
                </a:schemeClr>
              </a:solidFill>
            </a:endParaRPr>
          </a:p>
        </p:txBody>
      </p:sp>
      <p:sp>
        <p:nvSpPr>
          <p:cNvPr id="42" name="Rectangle 39">
            <a:extLst>
              <a:ext uri="{FF2B5EF4-FFF2-40B4-BE49-F238E27FC236}">
                <a16:creationId xmlns:a16="http://schemas.microsoft.com/office/drawing/2014/main" id="{9BB4BAF0-999B-49AF-B89F-7F4E5122F2F0}"/>
              </a:ext>
            </a:extLst>
          </p:cNvPr>
          <p:cNvSpPr txBox="1"/>
          <p:nvPr/>
        </p:nvSpPr>
        <p:spPr>
          <a:xfrm>
            <a:off x="14934130" y="5147217"/>
            <a:ext cx="6726535" cy="2243178"/>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marL="457200" indent="-457200" algn="l">
              <a:buFont typeface="Arial" panose="020B0604020202020204" pitchFamily="34" charset="0"/>
              <a:buChar char="•"/>
            </a:pPr>
            <a:r>
              <a:rPr lang="en-ES" sz="2000" dirty="0"/>
              <a:t>Estrategia</a:t>
            </a:r>
          </a:p>
          <a:p>
            <a:pPr marL="457200" indent="-457200" algn="l">
              <a:buFont typeface="Arial" panose="020B0604020202020204" pitchFamily="34" charset="0"/>
              <a:buChar char="•"/>
            </a:pPr>
            <a:r>
              <a:rPr lang="en-ES" sz="2000" dirty="0"/>
              <a:t>Plan</a:t>
            </a:r>
          </a:p>
          <a:p>
            <a:pPr marL="457200" indent="-457200" algn="l">
              <a:buFont typeface="Arial" panose="020B0604020202020204" pitchFamily="34" charset="0"/>
              <a:buChar char="•"/>
            </a:pPr>
            <a:r>
              <a:rPr lang="en-ES" sz="2000" dirty="0"/>
              <a:t>Gobierno y seguimiento económico</a:t>
            </a:r>
          </a:p>
          <a:p>
            <a:pPr marL="457200" indent="-457200" algn="l">
              <a:buFont typeface="Arial" panose="020B0604020202020204" pitchFamily="34" charset="0"/>
              <a:buChar char="•"/>
            </a:pPr>
            <a:r>
              <a:rPr lang="en-ES" sz="2000" dirty="0"/>
              <a:t>Cumplimiento</a:t>
            </a:r>
          </a:p>
          <a:p>
            <a:pPr marL="457200" indent="-457200" algn="l">
              <a:buFont typeface="Arial" panose="020B0604020202020204" pitchFamily="34" charset="0"/>
              <a:buChar char="•"/>
            </a:pPr>
            <a:r>
              <a:rPr lang="en-ES" sz="2000" dirty="0"/>
              <a:t>Seguimiento de la ejecución del programa</a:t>
            </a:r>
          </a:p>
          <a:p>
            <a:pPr marL="457200" indent="-457200" algn="l">
              <a:buFont typeface="Arial" panose="020B0604020202020204" pitchFamily="34" charset="0"/>
              <a:buChar char="•"/>
            </a:pPr>
            <a:r>
              <a:rPr lang="en-ES" sz="2000" dirty="0"/>
              <a:t>Otras funciones</a:t>
            </a:r>
          </a:p>
          <a:p>
            <a:pPr defTabSz="411480">
              <a:spcBef>
                <a:spcPts val="540"/>
              </a:spcBef>
              <a:defRPr sz="1600" b="0">
                <a:latin typeface="IBM Plex Sans"/>
                <a:ea typeface="IBM Plex Sans"/>
                <a:cs typeface="IBM Plex Sans"/>
                <a:sym typeface="IBM Plex Sans"/>
              </a:defRPr>
            </a:pPr>
            <a:endParaRPr lang="es-ES" sz="2160" dirty="0"/>
          </a:p>
        </p:txBody>
      </p:sp>
      <p:sp>
        <p:nvSpPr>
          <p:cNvPr id="74" name="Rectangle 39">
            <a:extLst>
              <a:ext uri="{FF2B5EF4-FFF2-40B4-BE49-F238E27FC236}">
                <a16:creationId xmlns:a16="http://schemas.microsoft.com/office/drawing/2014/main" id="{EA1F78A9-75AB-48EC-99A2-12CB1556CA1F}"/>
              </a:ext>
            </a:extLst>
          </p:cNvPr>
          <p:cNvSpPr txBox="1"/>
          <p:nvPr/>
        </p:nvSpPr>
        <p:spPr>
          <a:xfrm>
            <a:off x="14934130" y="8195285"/>
            <a:ext cx="8264827" cy="285873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marL="457200" indent="-457200" algn="l">
              <a:buFont typeface="Arial" panose="020B0604020202020204" pitchFamily="34" charset="0"/>
              <a:buChar char="•"/>
            </a:pPr>
            <a:r>
              <a:rPr lang="en-ES" sz="2000" dirty="0"/>
              <a:t>Transformación, migración y operación aplicaciones en Azure Red Hat Openshift (ARO).</a:t>
            </a:r>
          </a:p>
          <a:p>
            <a:pPr marL="457200" indent="-457200" algn="l">
              <a:buFont typeface="Arial" panose="020B0604020202020204" pitchFamily="34" charset="0"/>
              <a:buChar char="•"/>
            </a:pPr>
            <a:r>
              <a:rPr lang="en-ES" sz="2000" dirty="0"/>
              <a:t>Evolución de las herramientas de provisión, CI/CD, operación de entornos y servicios PaaS OHE y Azure.</a:t>
            </a:r>
          </a:p>
          <a:p>
            <a:pPr marL="457200" indent="-457200" algn="l">
              <a:buFont typeface="Arial" panose="020B0604020202020204" pitchFamily="34" charset="0"/>
              <a:buChar char="•"/>
            </a:pPr>
            <a:r>
              <a:rPr lang="en-ES" sz="2000" dirty="0"/>
              <a:t>Iniciar Academia de formación en la utilización de las herramientas previas del banco y en el PaaS.</a:t>
            </a:r>
          </a:p>
          <a:p>
            <a:pPr marL="457200" indent="-457200" algn="l">
              <a:buFont typeface="Arial" panose="020B0604020202020204" pitchFamily="34" charset="0"/>
              <a:buChar char="•"/>
            </a:pPr>
            <a:r>
              <a:rPr lang="en-ES" sz="2000" dirty="0"/>
              <a:t>Realización de un Red Hat Innovation Lab en el desarrollo de aplicaciones nativas en PaaS</a:t>
            </a:r>
          </a:p>
          <a:p>
            <a:pPr defTabSz="411480">
              <a:spcBef>
                <a:spcPts val="540"/>
              </a:spcBef>
              <a:defRPr sz="1600" b="0">
                <a:latin typeface="IBM Plex Sans"/>
                <a:ea typeface="IBM Plex Sans"/>
                <a:cs typeface="IBM Plex Sans"/>
                <a:sym typeface="IBM Plex Sans"/>
              </a:defRPr>
            </a:pPr>
            <a:endParaRPr lang="es-ES" sz="2160" dirty="0"/>
          </a:p>
        </p:txBody>
      </p:sp>
      <p:sp>
        <p:nvSpPr>
          <p:cNvPr id="75" name="Rectangle 39">
            <a:extLst>
              <a:ext uri="{FF2B5EF4-FFF2-40B4-BE49-F238E27FC236}">
                <a16:creationId xmlns:a16="http://schemas.microsoft.com/office/drawing/2014/main" id="{874C021C-2C2F-4DD7-AF58-5D88A9EDBE26}"/>
              </a:ext>
            </a:extLst>
          </p:cNvPr>
          <p:cNvSpPr txBox="1"/>
          <p:nvPr/>
        </p:nvSpPr>
        <p:spPr>
          <a:xfrm>
            <a:off x="14578565" y="7262566"/>
            <a:ext cx="6307435" cy="387798"/>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indent="7938" algn="r" defTabSz="1828800">
              <a:lnSpc>
                <a:spcPct val="90000"/>
              </a:lnSpc>
              <a:spcBef>
                <a:spcPts val="3400"/>
              </a:spcBef>
              <a:defRPr sz="1800">
                <a:solidFill>
                  <a:srgbClr val="B60707"/>
                </a:solidFill>
                <a:latin typeface="IBM Plex Sans"/>
                <a:ea typeface="IBM Plex Sans"/>
                <a:cs typeface="IBM Plex Sans"/>
                <a:sym typeface="IBM Plex Sans"/>
              </a:defRPr>
            </a:lvl1pPr>
          </a:lstStyle>
          <a:p>
            <a:pPr algn="l"/>
            <a:r>
              <a:rPr lang="es-ES" sz="2800" b="1" dirty="0">
                <a:solidFill>
                  <a:srgbClr val="AC0000"/>
                </a:solidFill>
              </a:rPr>
              <a:t>Proyecto </a:t>
            </a:r>
            <a:r>
              <a:rPr lang="es-ES" sz="2800" b="1" dirty="0" err="1">
                <a:solidFill>
                  <a:srgbClr val="AC0000"/>
                </a:solidFill>
              </a:rPr>
              <a:t>Go</a:t>
            </a:r>
            <a:r>
              <a:rPr lang="es-ES" sz="2800" b="1" dirty="0">
                <a:solidFill>
                  <a:srgbClr val="AC0000"/>
                </a:solidFill>
              </a:rPr>
              <a:t> Cloud</a:t>
            </a:r>
            <a:endParaRPr lang="en-ES" sz="2800" dirty="0">
              <a:solidFill>
                <a:schemeClr val="tx1"/>
              </a:solidFill>
            </a:endParaRPr>
          </a:p>
        </p:txBody>
      </p:sp>
      <p:pic>
        <p:nvPicPr>
          <p:cNvPr id="2058" name="Picture 10" descr="PPT – THE QUALITY JOURNEY OF FORD PowerPoint presentation | free to  download - id: 3b115e-ZmY1N">
            <a:extLst>
              <a:ext uri="{FF2B5EF4-FFF2-40B4-BE49-F238E27FC236}">
                <a16:creationId xmlns:a16="http://schemas.microsoft.com/office/drawing/2014/main" id="{A02F7FD1-430E-482E-A6ED-EF8593507922}"/>
              </a:ext>
            </a:extLst>
          </p:cNvPr>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colorTemperature colorTemp="11200"/>
                    </a14:imgEffect>
                    <a14:imgEffect>
                      <a14:saturation sat="64000"/>
                    </a14:imgEffect>
                  </a14:imgLayer>
                </a14:imgProps>
              </a:ext>
              <a:ext uri="{28A0092B-C50C-407E-A947-70E740481C1C}">
                <a14:useLocalDpi xmlns:a14="http://schemas.microsoft.com/office/drawing/2010/main" val="0"/>
              </a:ext>
            </a:extLst>
          </a:blip>
          <a:srcRect/>
          <a:stretch>
            <a:fillRect/>
          </a:stretch>
        </p:blipFill>
        <p:spPr bwMode="auto">
          <a:xfrm>
            <a:off x="3158605" y="6404902"/>
            <a:ext cx="11281651" cy="6575769"/>
          </a:xfrm>
          <a:prstGeom prst="rect">
            <a:avLst/>
          </a:prstGeom>
          <a:noFill/>
          <a:extLst>
            <a:ext uri="{909E8E84-426E-40DD-AFC4-6F175D3DCCD1}">
              <a14:hiddenFill xmlns:a14="http://schemas.microsoft.com/office/drawing/2010/main">
                <a:solidFill>
                  <a:srgbClr val="FFFFFF"/>
                </a:solidFill>
              </a14:hiddenFill>
            </a:ext>
          </a:extLst>
        </p:spPr>
      </p:pic>
      <p:sp>
        <p:nvSpPr>
          <p:cNvPr id="107" name="AutoShape 14" descr="Cloud Icons - Download 270 Free Cloud icons here">
            <a:extLst>
              <a:ext uri="{FF2B5EF4-FFF2-40B4-BE49-F238E27FC236}">
                <a16:creationId xmlns:a16="http://schemas.microsoft.com/office/drawing/2014/main" id="{8CAA4BE6-C519-4BD2-B9A0-63B68A656D1A}"/>
              </a:ext>
            </a:extLst>
          </p:cNvPr>
          <p:cNvSpPr>
            <a:spLocks noChangeAspect="1" noChangeArrowheads="1"/>
          </p:cNvSpPr>
          <p:nvPr/>
        </p:nvSpPr>
        <p:spPr bwMode="auto">
          <a:xfrm>
            <a:off x="12039599" y="3552665"/>
            <a:ext cx="3457735" cy="34577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cxnSp>
        <p:nvCxnSpPr>
          <p:cNvPr id="109" name="Straight Connector 108">
            <a:extLst>
              <a:ext uri="{FF2B5EF4-FFF2-40B4-BE49-F238E27FC236}">
                <a16:creationId xmlns:a16="http://schemas.microsoft.com/office/drawing/2014/main" id="{08896215-FC50-4EA4-A533-B5A37C3DC69F}"/>
              </a:ext>
            </a:extLst>
          </p:cNvPr>
          <p:cNvCxnSpPr>
            <a:cxnSpLocks/>
          </p:cNvCxnSpPr>
          <p:nvPr/>
        </p:nvCxnSpPr>
        <p:spPr>
          <a:xfrm>
            <a:off x="15259798" y="7764486"/>
            <a:ext cx="779070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39">
            <a:extLst>
              <a:ext uri="{FF2B5EF4-FFF2-40B4-BE49-F238E27FC236}">
                <a16:creationId xmlns:a16="http://schemas.microsoft.com/office/drawing/2014/main" id="{A9BD05C1-312D-490F-9B9C-98160E847DDE}"/>
              </a:ext>
            </a:extLst>
          </p:cNvPr>
          <p:cNvSpPr txBox="1"/>
          <p:nvPr/>
        </p:nvSpPr>
        <p:spPr>
          <a:xfrm>
            <a:off x="14578565" y="4360912"/>
            <a:ext cx="6307435" cy="387798"/>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indent="7938" algn="r" defTabSz="1828800">
              <a:lnSpc>
                <a:spcPct val="90000"/>
              </a:lnSpc>
              <a:spcBef>
                <a:spcPts val="3400"/>
              </a:spcBef>
              <a:defRPr sz="1800">
                <a:solidFill>
                  <a:srgbClr val="B60707"/>
                </a:solidFill>
                <a:latin typeface="IBM Plex Sans"/>
                <a:ea typeface="IBM Plex Sans"/>
                <a:cs typeface="IBM Plex Sans"/>
                <a:sym typeface="IBM Plex Sans"/>
              </a:defRPr>
            </a:lvl1pPr>
          </a:lstStyle>
          <a:p>
            <a:pPr algn="l"/>
            <a:r>
              <a:rPr lang="es-ES" sz="2800" b="1" dirty="0">
                <a:solidFill>
                  <a:srgbClr val="AC0000"/>
                </a:solidFill>
              </a:rPr>
              <a:t>Santander </a:t>
            </a:r>
            <a:r>
              <a:rPr lang="es-ES" sz="2800" b="1" dirty="0" err="1">
                <a:solidFill>
                  <a:srgbClr val="AC0000"/>
                </a:solidFill>
              </a:rPr>
              <a:t>CCoE</a:t>
            </a:r>
            <a:r>
              <a:rPr lang="es-ES" sz="2800" b="1" dirty="0">
                <a:solidFill>
                  <a:srgbClr val="AC0000"/>
                </a:solidFill>
              </a:rPr>
              <a:t> España</a:t>
            </a:r>
            <a:endParaRPr lang="en-ES" sz="2800" dirty="0">
              <a:solidFill>
                <a:schemeClr val="tx1"/>
              </a:solidFill>
            </a:endParaRPr>
          </a:p>
        </p:txBody>
      </p:sp>
      <p:cxnSp>
        <p:nvCxnSpPr>
          <p:cNvPr id="120" name="Straight Connector 119">
            <a:extLst>
              <a:ext uri="{FF2B5EF4-FFF2-40B4-BE49-F238E27FC236}">
                <a16:creationId xmlns:a16="http://schemas.microsoft.com/office/drawing/2014/main" id="{83F98691-5388-45AB-92E6-634B74E69713}"/>
              </a:ext>
            </a:extLst>
          </p:cNvPr>
          <p:cNvCxnSpPr>
            <a:cxnSpLocks/>
          </p:cNvCxnSpPr>
          <p:nvPr/>
        </p:nvCxnSpPr>
        <p:spPr>
          <a:xfrm>
            <a:off x="15259798" y="4862832"/>
            <a:ext cx="786690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39">
            <a:extLst>
              <a:ext uri="{FF2B5EF4-FFF2-40B4-BE49-F238E27FC236}">
                <a16:creationId xmlns:a16="http://schemas.microsoft.com/office/drawing/2014/main" id="{668333FB-D38A-4DF6-B120-28983AF7917A}"/>
              </a:ext>
            </a:extLst>
          </p:cNvPr>
          <p:cNvSpPr txBox="1"/>
          <p:nvPr/>
        </p:nvSpPr>
        <p:spPr>
          <a:xfrm>
            <a:off x="14578565" y="10860117"/>
            <a:ext cx="6307435" cy="387798"/>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indent="7938" algn="r" defTabSz="1828800">
              <a:lnSpc>
                <a:spcPct val="90000"/>
              </a:lnSpc>
              <a:spcBef>
                <a:spcPts val="3400"/>
              </a:spcBef>
              <a:defRPr sz="1800">
                <a:solidFill>
                  <a:srgbClr val="B60707"/>
                </a:solidFill>
                <a:latin typeface="IBM Plex Sans"/>
                <a:ea typeface="IBM Plex Sans"/>
                <a:cs typeface="IBM Plex Sans"/>
                <a:sym typeface="IBM Plex Sans"/>
              </a:defRPr>
            </a:lvl1pPr>
          </a:lstStyle>
          <a:p>
            <a:pPr algn="l"/>
            <a:r>
              <a:rPr lang="es-ES" sz="2800" b="1" dirty="0">
                <a:solidFill>
                  <a:srgbClr val="AC0000"/>
                </a:solidFill>
              </a:rPr>
              <a:t>Proyectos</a:t>
            </a:r>
            <a:endParaRPr lang="en-ES" sz="2800" dirty="0">
              <a:solidFill>
                <a:schemeClr val="tx1"/>
              </a:solidFill>
            </a:endParaRPr>
          </a:p>
        </p:txBody>
      </p:sp>
      <p:cxnSp>
        <p:nvCxnSpPr>
          <p:cNvPr id="122" name="Straight Connector 121">
            <a:extLst>
              <a:ext uri="{FF2B5EF4-FFF2-40B4-BE49-F238E27FC236}">
                <a16:creationId xmlns:a16="http://schemas.microsoft.com/office/drawing/2014/main" id="{2FDF826F-D74F-4D05-988F-92F3D85A44EE}"/>
              </a:ext>
            </a:extLst>
          </p:cNvPr>
          <p:cNvCxnSpPr>
            <a:cxnSpLocks/>
          </p:cNvCxnSpPr>
          <p:nvPr/>
        </p:nvCxnSpPr>
        <p:spPr>
          <a:xfrm>
            <a:off x="15259798" y="11362037"/>
            <a:ext cx="777165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Rectangle 39">
            <a:extLst>
              <a:ext uri="{FF2B5EF4-FFF2-40B4-BE49-F238E27FC236}">
                <a16:creationId xmlns:a16="http://schemas.microsoft.com/office/drawing/2014/main" id="{AC3BECB3-79E8-4E74-AC1B-0616E060B088}"/>
              </a:ext>
            </a:extLst>
          </p:cNvPr>
          <p:cNvSpPr txBox="1"/>
          <p:nvPr/>
        </p:nvSpPr>
        <p:spPr>
          <a:xfrm>
            <a:off x="14905445" y="11670059"/>
            <a:ext cx="5980555" cy="1935402"/>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marL="457200" indent="-457200" algn="l">
              <a:buFont typeface="Arial" panose="020B0604020202020204" pitchFamily="34" charset="0"/>
              <a:buChar char="•"/>
            </a:pPr>
            <a:r>
              <a:rPr lang="en-ES" sz="2000" dirty="0"/>
              <a:t>Certificación de Red Hat Openshift en Azure</a:t>
            </a:r>
          </a:p>
          <a:p>
            <a:pPr marL="457200" indent="-457200" algn="l">
              <a:buFont typeface="Arial" panose="020B0604020202020204" pitchFamily="34" charset="0"/>
              <a:buChar char="•"/>
            </a:pPr>
            <a:r>
              <a:rPr lang="en-ES" sz="2000" dirty="0"/>
              <a:t>Definición de la solución ALM</a:t>
            </a:r>
          </a:p>
          <a:p>
            <a:pPr marL="457200" indent="-457200" algn="l">
              <a:buFont typeface="Arial" panose="020B0604020202020204" pitchFamily="34" charset="0"/>
              <a:buChar char="•"/>
            </a:pPr>
            <a:r>
              <a:rPr lang="en-ES" sz="2000" dirty="0"/>
              <a:t>Migración BKS a PaaS</a:t>
            </a:r>
          </a:p>
          <a:p>
            <a:pPr marL="457200" indent="-457200" algn="l">
              <a:buFont typeface="Arial" panose="020B0604020202020204" pitchFamily="34" charset="0"/>
              <a:buChar char="•"/>
            </a:pPr>
            <a:r>
              <a:rPr lang="en-ES" sz="2000" dirty="0"/>
              <a:t>Migración SQL a Azure</a:t>
            </a:r>
          </a:p>
          <a:p>
            <a:pPr marL="457200" indent="-457200" algn="l">
              <a:buFont typeface="Arial" panose="020B0604020202020204" pitchFamily="34" charset="0"/>
              <a:buChar char="•"/>
            </a:pPr>
            <a:r>
              <a:rPr lang="en-ES" sz="2000" dirty="0"/>
              <a:t>Migración OHE</a:t>
            </a:r>
          </a:p>
          <a:p>
            <a:pPr defTabSz="411480">
              <a:spcBef>
                <a:spcPts val="540"/>
              </a:spcBef>
              <a:defRPr sz="1600" b="0">
                <a:latin typeface="IBM Plex Sans"/>
                <a:ea typeface="IBM Plex Sans"/>
                <a:cs typeface="IBM Plex Sans"/>
                <a:sym typeface="IBM Plex Sans"/>
              </a:defRPr>
            </a:pPr>
            <a:endParaRPr lang="es-ES" sz="2160" dirty="0"/>
          </a:p>
        </p:txBody>
      </p:sp>
      <p:pic>
        <p:nvPicPr>
          <p:cNvPr id="2064" name="Picture 16" descr="Cloud, mark, storage, data, nation, flag, weather icon">
            <a:extLst>
              <a:ext uri="{FF2B5EF4-FFF2-40B4-BE49-F238E27FC236}">
                <a16:creationId xmlns:a16="http://schemas.microsoft.com/office/drawing/2014/main" id="{48049174-0871-4AD8-92E4-D431FD511F19}"/>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29966" y="449354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Trek, mountaineer, hiking, hike, hiker, trekking, climbing icon">
            <a:extLst>
              <a:ext uri="{FF2B5EF4-FFF2-40B4-BE49-F238E27FC236}">
                <a16:creationId xmlns:a16="http://schemas.microsoft.com/office/drawing/2014/main" id="{80DF1C55-D58C-43DD-977B-44292FFFA3FF}"/>
              </a:ext>
            </a:extLst>
          </p:cNvPr>
          <p:cNvPicPr>
            <a:picLocks noChangeAspect="1" noChangeArrowheads="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077144">
            <a:off x="-138393" y="799165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151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50" name="Rectangle 49">
            <a:extLst>
              <a:ext uri="{FF2B5EF4-FFF2-40B4-BE49-F238E27FC236}">
                <a16:creationId xmlns:a16="http://schemas.microsoft.com/office/drawing/2014/main" id="{FBF5BA25-FC78-428C-944A-57D87B8EEA3D}"/>
              </a:ext>
            </a:extLst>
          </p:cNvPr>
          <p:cNvSpPr/>
          <p:nvPr/>
        </p:nvSpPr>
        <p:spPr>
          <a:xfrm>
            <a:off x="9198452" y="5506357"/>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defRPr/>
            </a:pPr>
            <a:r>
              <a:rPr lang="en-IN" sz="2800" b="1" dirty="0">
                <a:solidFill>
                  <a:schemeClr val="bg1">
                    <a:alpha val="31000"/>
                  </a:schemeClr>
                </a:solidFill>
                <a:latin typeface="Arial" panose="020B0604020202020204"/>
                <a:ea typeface="MS PGothic" charset="-128"/>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400" b="1" dirty="0">
              <a:solidFill>
                <a:schemeClr val="bg1"/>
              </a:solidFill>
              <a:latin typeface="Arial" panose="020B0604020202020204"/>
              <a:ea typeface="MS PGothic" charset="-128"/>
            </a:endParaRPr>
          </a:p>
          <a:p>
            <a:pPr defTabSz="1828837">
              <a:defRPr/>
            </a:pPr>
            <a:r>
              <a:rPr lang="en-US" sz="3200" b="1" dirty="0">
                <a:solidFill>
                  <a:schemeClr val="bg1">
                    <a:alpha val="30000"/>
                  </a:schemeClr>
                </a:solidFill>
                <a:latin typeface="Arial" panose="020B0604020202020204"/>
                <a:ea typeface="MS PGothic" charset="-128"/>
              </a:rPr>
              <a:t>Actividades</a:t>
            </a: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70" name="Graphic 69" descr="Teacher">
            <a:extLst>
              <a:ext uri="{FF2B5EF4-FFF2-40B4-BE49-F238E27FC236}">
                <a16:creationId xmlns:a16="http://schemas.microsoft.com/office/drawing/2014/main" id="{9C387544-8DBB-4EDB-BE90-4D3117DE6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5108" y="2842722"/>
            <a:ext cx="1463040" cy="1463040"/>
          </a:xfrm>
          <a:prstGeom prst="rect">
            <a:avLst/>
          </a:prstGeom>
        </p:spPr>
      </p:pic>
      <p:sp>
        <p:nvSpPr>
          <p:cNvPr id="13" name="Rectangle 12">
            <a:extLst>
              <a:ext uri="{FF2B5EF4-FFF2-40B4-BE49-F238E27FC236}">
                <a16:creationId xmlns:a16="http://schemas.microsoft.com/office/drawing/2014/main" id="{9DE3D6A8-15C9-40D6-A1D5-769D684D6F20}"/>
              </a:ext>
            </a:extLst>
          </p:cNvPr>
          <p:cNvSpPr/>
          <p:nvPr/>
        </p:nvSpPr>
        <p:spPr>
          <a:xfrm>
            <a:off x="15171199" y="5560691"/>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3200" b="1" dirty="0">
                <a:solidFill>
                  <a:schemeClr val="bg1">
                    <a:alpha val="31000"/>
                  </a:schemeClr>
                </a:solidFill>
                <a:latin typeface="Arial" panose="020B0604020202020204"/>
                <a:ea typeface="MS PGothic" charset="-128"/>
              </a:rPr>
              <a:t>Aproximación Económica</a:t>
            </a:r>
          </a:p>
        </p:txBody>
      </p:sp>
      <p:pic>
        <p:nvPicPr>
          <p:cNvPr id="9" name="Graphic 8" descr="List">
            <a:extLst>
              <a:ext uri="{FF2B5EF4-FFF2-40B4-BE49-F238E27FC236}">
                <a16:creationId xmlns:a16="http://schemas.microsoft.com/office/drawing/2014/main" id="{E192E6FF-817A-4EB3-A7C6-C2372848AA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95705" y="5741625"/>
            <a:ext cx="1521543" cy="1521543"/>
          </a:xfrm>
          <a:prstGeom prst="rect">
            <a:avLst/>
          </a:prstGeom>
        </p:spPr>
      </p:pic>
      <p:pic>
        <p:nvPicPr>
          <p:cNvPr id="14" name="Graphic 13" descr="Coins">
            <a:extLst>
              <a:ext uri="{FF2B5EF4-FFF2-40B4-BE49-F238E27FC236}">
                <a16:creationId xmlns:a16="http://schemas.microsoft.com/office/drawing/2014/main" id="{032A62C3-CA40-455E-8652-F6C34DD3D7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096659" y="5651599"/>
            <a:ext cx="1638559" cy="1638559"/>
          </a:xfrm>
          <a:prstGeom prst="rect">
            <a:avLst/>
          </a:prstGeom>
        </p:spPr>
      </p:pic>
      <p:pic>
        <p:nvPicPr>
          <p:cNvPr id="17" name="Gráfico 2" descr="Clip">
            <a:extLst>
              <a:ext uri="{FF2B5EF4-FFF2-40B4-BE49-F238E27FC236}">
                <a16:creationId xmlns:a16="http://schemas.microsoft.com/office/drawing/2014/main" id="{6C8AF77E-74E8-49D4-91C7-72D0307BAB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21579" y="8818433"/>
            <a:ext cx="1188720" cy="1188720"/>
          </a:xfrm>
          <a:prstGeom prst="rect">
            <a:avLst/>
          </a:prstGeom>
        </p:spPr>
      </p:pic>
      <p:sp>
        <p:nvSpPr>
          <p:cNvPr id="18" name="Rectangle 17">
            <a:extLst>
              <a:ext uri="{FF2B5EF4-FFF2-40B4-BE49-F238E27FC236}">
                <a16:creationId xmlns:a16="http://schemas.microsoft.com/office/drawing/2014/main" id="{F911BBDC-9071-48FE-AAE5-84398E7FC4B9}"/>
              </a:ext>
            </a:extLst>
          </p:cNvPr>
          <p:cNvSpPr/>
          <p:nvPr/>
        </p:nvSpPr>
        <p:spPr>
          <a:xfrm>
            <a:off x="15171199"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6</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Terminos &amp; </a:t>
            </a:r>
            <a:r>
              <a:rPr lang="en-US" sz="3200" b="1" dirty="0">
                <a:solidFill>
                  <a:schemeClr val="bg1">
                    <a:alpha val="29000"/>
                  </a:schemeClr>
                </a:solidFill>
                <a:latin typeface="Arial" panose="020B0604020202020204"/>
                <a:ea typeface="MS PGothic" charset="-128"/>
              </a:rPr>
              <a:t>Condiciones</a:t>
            </a:r>
          </a:p>
        </p:txBody>
      </p:sp>
      <p:pic>
        <p:nvPicPr>
          <p:cNvPr id="19" name="Graphic 18" descr="Court">
            <a:extLst>
              <a:ext uri="{FF2B5EF4-FFF2-40B4-BE49-F238E27FC236}">
                <a16:creationId xmlns:a16="http://schemas.microsoft.com/office/drawing/2014/main" id="{63ACB09D-E896-420B-8955-06B554202A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157042" y="8760762"/>
            <a:ext cx="1465715" cy="1465715"/>
          </a:xfrm>
          <a:prstGeom prst="rect">
            <a:avLst/>
          </a:prstGeom>
        </p:spPr>
      </p:pic>
      <p:pic>
        <p:nvPicPr>
          <p:cNvPr id="20" name="Gráfico 2" descr="Clip">
            <a:extLst>
              <a:ext uri="{FF2B5EF4-FFF2-40B4-BE49-F238E27FC236}">
                <a16:creationId xmlns:a16="http://schemas.microsoft.com/office/drawing/2014/main" id="{956B5BAE-B4AB-4D95-B755-144A518456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48832" y="8818433"/>
            <a:ext cx="1188720" cy="1188720"/>
          </a:xfrm>
          <a:prstGeom prst="rect">
            <a:avLst/>
          </a:prstGeom>
        </p:spPr>
      </p:pic>
      <p:sp>
        <p:nvSpPr>
          <p:cNvPr id="21" name="Rectangle 20">
            <a:extLst>
              <a:ext uri="{FF2B5EF4-FFF2-40B4-BE49-F238E27FC236}">
                <a16:creationId xmlns:a16="http://schemas.microsoft.com/office/drawing/2014/main" id="{AE5FF78B-07EC-484B-871B-B4E33CD532E4}"/>
              </a:ext>
            </a:extLst>
          </p:cNvPr>
          <p:cNvSpPr/>
          <p:nvPr/>
        </p:nvSpPr>
        <p:spPr>
          <a:xfrm>
            <a:off x="9198452" y="8448270"/>
            <a:ext cx="5489480" cy="2571750"/>
          </a:xfrm>
          <a:prstGeom prst="rect">
            <a:avLst/>
          </a:prstGeom>
          <a:solidFill>
            <a:srgbClr val="000000">
              <a:alpha val="24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5</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600" b="1" dirty="0">
                <a:solidFill>
                  <a:schemeClr val="bg1">
                    <a:alpha val="29000"/>
                  </a:schemeClr>
                </a:solidFill>
                <a:latin typeface="Arial" panose="020B0604020202020204"/>
                <a:ea typeface="MS PGothic" charset="-128"/>
              </a:rPr>
              <a:t>Roadmap</a:t>
            </a:r>
          </a:p>
        </p:txBody>
      </p:sp>
      <p:pic>
        <p:nvPicPr>
          <p:cNvPr id="24" name="Picture 2" descr="Management, plan, tasks, usability icon">
            <a:extLst>
              <a:ext uri="{FF2B5EF4-FFF2-40B4-BE49-F238E27FC236}">
                <a16:creationId xmlns:a16="http://schemas.microsoft.com/office/drawing/2014/main" id="{64EE0C34-ADC5-44CA-B2CE-0C3B9465003D}"/>
              </a:ext>
            </a:extLst>
          </p:cNvPr>
          <p:cNvPicPr>
            <a:picLocks noChangeAspect="1" noChangeArrowheads="1"/>
          </p:cNvPicPr>
          <p:nvPr/>
        </p:nvPicPr>
        <p:blipFill>
          <a:blip r:embed="rId13" cstate="print">
            <a:duotone>
              <a:prstClr val="black"/>
              <a:schemeClr val="tx2">
                <a:tint val="45000"/>
                <a:satMod val="400000"/>
              </a:schemeClr>
            </a:duotone>
            <a:extLst>
              <a:ext uri="{BEBA8EAE-BF5A-486C-A8C5-ECC9F3942E4B}">
                <a14:imgProps xmlns:a14="http://schemas.microsoft.com/office/drawing/2010/main">
                  <a14:imgLayer r:embed="rId14">
                    <a14:imgEffect>
                      <a14:colorTemperature colorTemp="1500"/>
                    </a14:imgEffect>
                    <a14:imgEffect>
                      <a14:saturation sat="178000"/>
                    </a14:imgEffect>
                  </a14:imgLayer>
                </a14:imgProps>
              </a:ext>
              <a:ext uri="{28A0092B-C50C-407E-A947-70E740481C1C}">
                <a14:useLocalDpi xmlns:a14="http://schemas.microsoft.com/office/drawing/2010/main" val="0"/>
              </a:ext>
            </a:extLst>
          </a:blip>
          <a:srcRect/>
          <a:stretch>
            <a:fillRect/>
          </a:stretch>
        </p:blipFill>
        <p:spPr bwMode="auto">
          <a:xfrm>
            <a:off x="11296317" y="8760762"/>
            <a:ext cx="1386828" cy="138682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85375DD9-6DBD-4C2E-908D-8428581E1239}"/>
              </a:ext>
            </a:extLst>
          </p:cNvPr>
          <p:cNvSpPr/>
          <p:nvPr/>
        </p:nvSpPr>
        <p:spPr>
          <a:xfrm>
            <a:off x="15171199"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solidFill>
                <a:latin typeface="Arial" panose="020B0604020202020204"/>
                <a:ea typeface="MS PGothic" charset="-128"/>
              </a:rPr>
              <a:t>Objetivo</a:t>
            </a:r>
          </a:p>
        </p:txBody>
      </p:sp>
      <p:pic>
        <p:nvPicPr>
          <p:cNvPr id="25" name="Graphic 24" descr="Bullseye">
            <a:extLst>
              <a:ext uri="{FF2B5EF4-FFF2-40B4-BE49-F238E27FC236}">
                <a16:creationId xmlns:a16="http://schemas.microsoft.com/office/drawing/2014/main" id="{3B97FC32-518B-4F4E-BE49-3A063BDC5F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209118" y="2936356"/>
            <a:ext cx="1413639" cy="1413639"/>
          </a:xfrm>
          <a:prstGeom prst="rect">
            <a:avLst/>
          </a:prstGeom>
        </p:spPr>
      </p:pic>
      <p:sp>
        <p:nvSpPr>
          <p:cNvPr id="28" name="Rectangle 27">
            <a:extLst>
              <a:ext uri="{FF2B5EF4-FFF2-40B4-BE49-F238E27FC236}">
                <a16:creationId xmlns:a16="http://schemas.microsoft.com/office/drawing/2014/main" id="{61A9B500-2B1B-4339-99F2-5479D4E459B8}"/>
              </a:ext>
            </a:extLst>
          </p:cNvPr>
          <p:cNvSpPr/>
          <p:nvPr/>
        </p:nvSpPr>
        <p:spPr>
          <a:xfrm>
            <a:off x="9212802" y="2575592"/>
            <a:ext cx="5489480" cy="2571750"/>
          </a:xfrm>
          <a:prstGeom prst="rect">
            <a:avLst/>
          </a:prstGeom>
          <a:solidFill>
            <a:schemeClr val="tx1">
              <a:alpha val="28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r>
              <a:rPr lang="en-IN" sz="2800" b="1" dirty="0">
                <a:solidFill>
                  <a:schemeClr val="bg1">
                    <a:alpha val="31000"/>
                  </a:schemeClr>
                </a:solidFill>
                <a:latin typeface="Arial" panose="020B0604020202020204"/>
                <a:ea typeface="MS PGothic" charset="-128"/>
              </a:rPr>
              <a:t>1</a:t>
            </a: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alpha val="31000"/>
                </a:schemeClr>
              </a:solidFill>
              <a:latin typeface="Arial" panose="020B0604020202020204"/>
              <a:ea typeface="MS PGothic" charset="-128"/>
            </a:endParaRPr>
          </a:p>
          <a:p>
            <a:pPr defTabSz="1097280" fontAlgn="base">
              <a:spcBef>
                <a:spcPct val="0"/>
              </a:spcBef>
              <a:spcAft>
                <a:spcPct val="0"/>
              </a:spcAft>
            </a:pPr>
            <a:r>
              <a:rPr lang="en-US" sz="3200" b="1" dirty="0">
                <a:solidFill>
                  <a:schemeClr val="bg1">
                    <a:alpha val="31000"/>
                  </a:schemeClr>
                </a:solidFill>
                <a:latin typeface="Arial" panose="020B0604020202020204"/>
                <a:ea typeface="MS PGothic" charset="-128"/>
              </a:rPr>
              <a:t>Overview</a:t>
            </a:r>
          </a:p>
          <a:p>
            <a:pPr algn="r" defTabSz="1097280" fontAlgn="base">
              <a:spcBef>
                <a:spcPct val="0"/>
              </a:spcBef>
              <a:spcAft>
                <a:spcPct val="0"/>
              </a:spcAft>
            </a:pPr>
            <a:endParaRPr lang="en-IN" sz="2800" b="1" dirty="0">
              <a:solidFill>
                <a:schemeClr val="bg1">
                  <a:alpha val="31000"/>
                </a:schemeClr>
              </a:solidFill>
              <a:latin typeface="Arial" panose="020B0604020202020204"/>
              <a:ea typeface="MS PGothic" charset="-128"/>
            </a:endParaRPr>
          </a:p>
        </p:txBody>
      </p:sp>
    </p:spTree>
    <p:extLst>
      <p:ext uri="{BB962C8B-B14F-4D97-AF65-F5344CB8AC3E}">
        <p14:creationId xmlns:p14="http://schemas.microsoft.com/office/powerpoint/2010/main" val="408097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2316781" y="5002870"/>
            <a:ext cx="184731" cy="553998"/>
          </a:xfrm>
          <a:prstGeom prst="rect">
            <a:avLst/>
          </a:prstGeom>
          <a:noFill/>
        </p:spPr>
        <p:txBody>
          <a:bodyPr wrap="none" rtlCol="0">
            <a:spAutoFit/>
          </a:bodyPr>
          <a:lstStyle/>
          <a:p>
            <a:endParaRPr lang="es-ES_tradnl" dirty="0"/>
          </a:p>
        </p:txBody>
      </p:sp>
      <p:pic>
        <p:nvPicPr>
          <p:cNvPr id="27" name="Picture 26">
            <a:extLst>
              <a:ext uri="{FF2B5EF4-FFF2-40B4-BE49-F238E27FC236}">
                <a16:creationId xmlns:a16="http://schemas.microsoft.com/office/drawing/2014/main" id="{C2CEE366-895B-4CCD-87BF-17D20BB2F7A3}"/>
              </a:ext>
            </a:extLst>
          </p:cNvPr>
          <p:cNvPicPr>
            <a:picLocks noChangeAspect="1"/>
          </p:cNvPicPr>
          <p:nvPr/>
        </p:nvPicPr>
        <p:blipFill>
          <a:blip r:embed="rId3"/>
          <a:stretch>
            <a:fillRect/>
          </a:stretch>
        </p:blipFill>
        <p:spPr>
          <a:xfrm>
            <a:off x="11832849" y="5394131"/>
            <a:ext cx="10081989" cy="2311268"/>
          </a:xfrm>
          <a:prstGeom prst="rect">
            <a:avLst/>
          </a:prstGeom>
          <a:effectLst>
            <a:outerShdw blurRad="50800" dist="50800" dir="5400000" algn="ctr" rotWithShape="0">
              <a:srgbClr val="000000">
                <a:alpha val="0"/>
              </a:srgbClr>
            </a:outerShdw>
          </a:effectLst>
        </p:spPr>
      </p:pic>
      <p:pic>
        <p:nvPicPr>
          <p:cNvPr id="29" name="Picture 28">
            <a:extLst>
              <a:ext uri="{FF2B5EF4-FFF2-40B4-BE49-F238E27FC236}">
                <a16:creationId xmlns:a16="http://schemas.microsoft.com/office/drawing/2014/main" id="{FCF94147-F73B-4B67-A79B-E8DE99C594E7}"/>
              </a:ext>
            </a:extLst>
          </p:cNvPr>
          <p:cNvPicPr>
            <a:picLocks noChangeAspect="1"/>
          </p:cNvPicPr>
          <p:nvPr/>
        </p:nvPicPr>
        <p:blipFill>
          <a:blip r:embed="rId3"/>
          <a:stretch>
            <a:fillRect/>
          </a:stretch>
        </p:blipFill>
        <p:spPr>
          <a:xfrm>
            <a:off x="1686862" y="5394131"/>
            <a:ext cx="9976403" cy="2311268"/>
          </a:xfrm>
          <a:prstGeom prst="rect">
            <a:avLst/>
          </a:prstGeom>
          <a:effectLst>
            <a:outerShdw blurRad="50800" dist="50800" dir="5400000" algn="ctr" rotWithShape="0">
              <a:srgbClr val="000000">
                <a:alpha val="0"/>
              </a:srgbClr>
            </a:outerShdw>
          </a:effectLst>
        </p:spPr>
      </p:pic>
      <p:sp>
        <p:nvSpPr>
          <p:cNvPr id="36" name="Rectangle 35">
            <a:extLst>
              <a:ext uri="{FF2B5EF4-FFF2-40B4-BE49-F238E27FC236}">
                <a16:creationId xmlns:a16="http://schemas.microsoft.com/office/drawing/2014/main" id="{64EA4AA2-DE34-48DA-AD2C-1EDA7B82BEB6}"/>
              </a:ext>
            </a:extLst>
          </p:cNvPr>
          <p:cNvSpPr/>
          <p:nvPr/>
        </p:nvSpPr>
        <p:spPr>
          <a:xfrm>
            <a:off x="3847655" y="5912654"/>
            <a:ext cx="7782201" cy="1384995"/>
          </a:xfrm>
          <a:prstGeom prst="rect">
            <a:avLst/>
          </a:prstGeom>
        </p:spPr>
        <p:txBody>
          <a:bodyPr wrap="square">
            <a:spAutoFit/>
          </a:bodyPr>
          <a:lstStyle/>
          <a:p>
            <a:pPr algn="just"/>
            <a:r>
              <a:rPr lang="es-ES" sz="2400" b="1" dirty="0">
                <a:solidFill>
                  <a:srgbClr val="C00000"/>
                </a:solidFill>
                <a:latin typeface="IBM Plex Sans" panose="020B0503050203000203" pitchFamily="34" charset="0"/>
                <a:cs typeface="Arial" panose="020B0604020202020204" pitchFamily="34" charset="0"/>
              </a:rPr>
              <a:t>Agilidad.</a:t>
            </a:r>
          </a:p>
          <a:p>
            <a:pPr algn="just"/>
            <a:endParaRPr lang="es-ES" sz="1050" b="1" dirty="0">
              <a:solidFill>
                <a:srgbClr val="C00000"/>
              </a:solidFill>
              <a:latin typeface="IBM Plex Sans" panose="020B0503050203000203" pitchFamily="34" charset="0"/>
              <a:cs typeface="Arial" panose="020B0604020202020204" pitchFamily="34" charset="0"/>
            </a:endParaRPr>
          </a:p>
          <a:p>
            <a:pPr algn="just"/>
            <a:r>
              <a:rPr lang="es-ES" sz="2400" dirty="0">
                <a:solidFill>
                  <a:schemeClr val="tx1">
                    <a:lumMod val="65000"/>
                    <a:lumOff val="35000"/>
                  </a:schemeClr>
                </a:solidFill>
                <a:latin typeface="IBM Plex Sans" panose="020B0503050203000203" pitchFamily="34" charset="0"/>
                <a:cs typeface="Arial" panose="020B0604020202020204" pitchFamily="34" charset="0"/>
              </a:rPr>
              <a:t>Equipos self-service mediante la incorporación de </a:t>
            </a:r>
          </a:p>
          <a:p>
            <a:pPr algn="just"/>
            <a:r>
              <a:rPr lang="es-ES" sz="2400" dirty="0">
                <a:solidFill>
                  <a:schemeClr val="tx1">
                    <a:lumMod val="65000"/>
                    <a:lumOff val="35000"/>
                  </a:schemeClr>
                </a:solidFill>
                <a:latin typeface="IBM Plex Sans" panose="020B0503050203000203" pitchFamily="34" charset="0"/>
                <a:cs typeface="Arial" panose="020B0604020202020204" pitchFamily="34" charset="0"/>
              </a:rPr>
              <a:t>un catálogo de servicios preconfigurado y T2M</a:t>
            </a:r>
            <a:r>
              <a:rPr lang="es-ES" sz="2400" dirty="0"/>
              <a:t>.</a:t>
            </a:r>
          </a:p>
        </p:txBody>
      </p:sp>
      <p:pic>
        <p:nvPicPr>
          <p:cNvPr id="20" name="Picture 19" descr="A close up of a sign&#10;&#10;Description automatically generated">
            <a:extLst>
              <a:ext uri="{FF2B5EF4-FFF2-40B4-BE49-F238E27FC236}">
                <a16:creationId xmlns:a16="http://schemas.microsoft.com/office/drawing/2014/main" id="{30A2AB5A-1387-4EAF-9E4E-E19C4A277081}"/>
              </a:ext>
            </a:extLst>
          </p:cNvPr>
          <p:cNvPicPr>
            <a:picLocks noChangeAspect="1"/>
          </p:cNvPicPr>
          <p:nvPr/>
        </p:nvPicPr>
        <p:blipFill>
          <a:blip r:embed="rId4"/>
          <a:stretch>
            <a:fillRect/>
          </a:stretch>
        </p:blipFill>
        <p:spPr>
          <a:xfrm>
            <a:off x="1720271" y="8269055"/>
            <a:ext cx="1816723" cy="1850545"/>
          </a:xfrm>
          <a:prstGeom prst="rect">
            <a:avLst/>
          </a:prstGeom>
        </p:spPr>
      </p:pic>
      <p:pic>
        <p:nvPicPr>
          <p:cNvPr id="22" name="Picture 21">
            <a:extLst>
              <a:ext uri="{FF2B5EF4-FFF2-40B4-BE49-F238E27FC236}">
                <a16:creationId xmlns:a16="http://schemas.microsoft.com/office/drawing/2014/main" id="{EB467671-DCED-5246-8F98-5E644C1E07CF}"/>
              </a:ext>
            </a:extLst>
          </p:cNvPr>
          <p:cNvPicPr>
            <a:picLocks noChangeAspect="1"/>
          </p:cNvPicPr>
          <p:nvPr/>
        </p:nvPicPr>
        <p:blipFill>
          <a:blip r:embed="rId5"/>
          <a:stretch>
            <a:fillRect/>
          </a:stretch>
        </p:blipFill>
        <p:spPr>
          <a:xfrm>
            <a:off x="12229782" y="8578133"/>
            <a:ext cx="1401787" cy="1401787"/>
          </a:xfrm>
          <a:prstGeom prst="rect">
            <a:avLst/>
          </a:prstGeom>
          <a:solidFill>
            <a:schemeClr val="bg1"/>
          </a:solidFill>
        </p:spPr>
      </p:pic>
      <p:sp>
        <p:nvSpPr>
          <p:cNvPr id="25" name="TextBox 74">
            <a:extLst>
              <a:ext uri="{FF2B5EF4-FFF2-40B4-BE49-F238E27FC236}">
                <a16:creationId xmlns:a16="http://schemas.microsoft.com/office/drawing/2014/main" id="{980AFB18-A78F-4DA9-8902-60CEF1DE690C}"/>
              </a:ext>
            </a:extLst>
          </p:cNvPr>
          <p:cNvSpPr txBox="1"/>
          <p:nvPr/>
        </p:nvSpPr>
        <p:spPr>
          <a:xfrm>
            <a:off x="683649" y="472332"/>
            <a:ext cx="22611504" cy="1569660"/>
          </a:xfrm>
          <a:prstGeom prst="rect">
            <a:avLst/>
          </a:prstGeom>
          <a:noFill/>
        </p:spPr>
        <p:txBody>
          <a:bodyPr wrap="square" rtlCol="0" anchor="t">
            <a:spAutoFit/>
          </a:bodyPr>
          <a:lstStyle/>
          <a:p>
            <a:pPr algn="l"/>
            <a:r>
              <a:rPr lang="en-GB" sz="4000" b="1" kern="1200" dirty="0" err="1">
                <a:solidFill>
                  <a:srgbClr val="C00000"/>
                </a:solidFill>
              </a:rPr>
              <a:t>Objetivo</a:t>
            </a:r>
            <a:endParaRPr lang="en-GB" sz="4000" b="1" kern="1200" dirty="0">
              <a:solidFill>
                <a:srgbClr val="C00000"/>
              </a:solidFill>
            </a:endParaRPr>
          </a:p>
          <a:p>
            <a:pPr algn="l"/>
            <a:r>
              <a:rPr lang="en-GB" altLang="en-US" sz="2800" kern="1200" dirty="0">
                <a:solidFill>
                  <a:schemeClr val="tx1"/>
                </a:solidFill>
              </a:rPr>
              <a:t>Scope del Proyecto</a:t>
            </a:r>
            <a:endParaRPr lang="en-US" altLang="en-US" sz="2800" kern="1200" dirty="0">
              <a:solidFill>
                <a:schemeClr val="tx1"/>
              </a:solidFill>
            </a:endParaRPr>
          </a:p>
          <a:p>
            <a:pPr algn="l"/>
            <a:endParaRPr lang="en-US" altLang="en-US" sz="2800" kern="1200" dirty="0">
              <a:solidFill>
                <a:schemeClr val="tx1"/>
              </a:solidFill>
            </a:endParaRPr>
          </a:p>
        </p:txBody>
      </p:sp>
      <p:sp>
        <p:nvSpPr>
          <p:cNvPr id="19" name="Rectangle 18">
            <a:extLst>
              <a:ext uri="{FF2B5EF4-FFF2-40B4-BE49-F238E27FC236}">
                <a16:creationId xmlns:a16="http://schemas.microsoft.com/office/drawing/2014/main" id="{03597E92-C55C-4C36-A6A0-6A774D0BCE6E}"/>
              </a:ext>
            </a:extLst>
          </p:cNvPr>
          <p:cNvSpPr/>
          <p:nvPr/>
        </p:nvSpPr>
        <p:spPr>
          <a:xfrm>
            <a:off x="871470" y="2576138"/>
            <a:ext cx="20750280" cy="1938992"/>
          </a:xfrm>
          <a:prstGeom prst="rect">
            <a:avLst/>
          </a:prstGeom>
        </p:spPr>
        <p:txBody>
          <a:bodyPr wrap="square">
            <a:spAutoFit/>
          </a:bodyPr>
          <a:lstStyle/>
          <a:p>
            <a:pPr algn="l">
              <a:buClr>
                <a:srgbClr val="C00000"/>
              </a:buClr>
            </a:pPr>
            <a:r>
              <a:rPr lang="es-ES" b="1" dirty="0">
                <a:solidFill>
                  <a:srgbClr val="C00000"/>
                </a:solidFill>
                <a:latin typeface="+mn-lt"/>
              </a:rPr>
              <a:t>Santander </a:t>
            </a:r>
            <a:r>
              <a:rPr lang="es-ES" b="1" dirty="0" err="1">
                <a:solidFill>
                  <a:srgbClr val="C00000"/>
                </a:solidFill>
                <a:latin typeface="+mn-lt"/>
              </a:rPr>
              <a:t>CCoE</a:t>
            </a:r>
            <a:r>
              <a:rPr lang="es-ES" b="1" dirty="0">
                <a:solidFill>
                  <a:srgbClr val="C00000"/>
                </a:solidFill>
                <a:latin typeface="+mn-lt"/>
              </a:rPr>
              <a:t> España </a:t>
            </a:r>
            <a:r>
              <a:rPr lang="es-ES" dirty="0">
                <a:latin typeface="+mn-lt"/>
              </a:rPr>
              <a:t>tiene cómo </a:t>
            </a:r>
            <a:r>
              <a:rPr lang="es-ES" b="1" dirty="0">
                <a:solidFill>
                  <a:srgbClr val="C00000"/>
                </a:solidFill>
                <a:latin typeface="+mn-lt"/>
              </a:rPr>
              <a:t>principal objetivo</a:t>
            </a:r>
            <a:r>
              <a:rPr lang="es-ES" dirty="0">
                <a:latin typeface="+mn-lt"/>
              </a:rPr>
              <a:t> el liderazgo de la transición completa a la Cloud Hibrida con énfasis en la Publica.</a:t>
            </a:r>
            <a:endParaRPr lang="es-AR" dirty="0">
              <a:latin typeface="+mn-lt"/>
              <a:sym typeface="IBM Plex Sans"/>
            </a:endParaRPr>
          </a:p>
          <a:p>
            <a:pPr marL="457200" indent="-457200" algn="l">
              <a:buClr>
                <a:srgbClr val="C00000"/>
              </a:buClr>
              <a:buFont typeface="Arial" panose="020B0604020202020204" pitchFamily="34" charset="0"/>
              <a:buChar char="•"/>
            </a:pPr>
            <a:endParaRPr lang="es-ES" dirty="0">
              <a:latin typeface="+mn-lt"/>
            </a:endParaRPr>
          </a:p>
          <a:p>
            <a:pPr marL="457200" indent="-457200" algn="l">
              <a:buClr>
                <a:srgbClr val="C00000"/>
              </a:buClr>
              <a:buFont typeface="Arial" panose="020B0604020202020204" pitchFamily="34" charset="0"/>
              <a:buChar char="•"/>
            </a:pPr>
            <a:endParaRPr lang="es-ES" dirty="0">
              <a:latin typeface="+mn-lt"/>
            </a:endParaRPr>
          </a:p>
        </p:txBody>
      </p:sp>
      <p:pic>
        <p:nvPicPr>
          <p:cNvPr id="31" name="Picture 30">
            <a:extLst>
              <a:ext uri="{FF2B5EF4-FFF2-40B4-BE49-F238E27FC236}">
                <a16:creationId xmlns:a16="http://schemas.microsoft.com/office/drawing/2014/main" id="{CEDA5963-56E9-41B3-A25E-FD8507176AE1}"/>
              </a:ext>
            </a:extLst>
          </p:cNvPr>
          <p:cNvPicPr>
            <a:picLocks noChangeAspect="1"/>
          </p:cNvPicPr>
          <p:nvPr/>
        </p:nvPicPr>
        <p:blipFill>
          <a:blip r:embed="rId3"/>
          <a:stretch>
            <a:fillRect/>
          </a:stretch>
        </p:blipFill>
        <p:spPr>
          <a:xfrm>
            <a:off x="11938435" y="8096660"/>
            <a:ext cx="9976403" cy="2311268"/>
          </a:xfrm>
          <a:prstGeom prst="rect">
            <a:avLst/>
          </a:prstGeom>
          <a:effectLst>
            <a:outerShdw blurRad="50800" dist="50800" dir="5400000" algn="ctr" rotWithShape="0">
              <a:srgbClr val="000000">
                <a:alpha val="0"/>
              </a:srgbClr>
            </a:outerShdw>
          </a:effectLst>
        </p:spPr>
      </p:pic>
      <p:sp>
        <p:nvSpPr>
          <p:cNvPr id="32" name="Rectangle 31">
            <a:extLst>
              <a:ext uri="{FF2B5EF4-FFF2-40B4-BE49-F238E27FC236}">
                <a16:creationId xmlns:a16="http://schemas.microsoft.com/office/drawing/2014/main" id="{C4442BB1-090A-4786-9AB7-8462BC50D57E}"/>
              </a:ext>
            </a:extLst>
          </p:cNvPr>
          <p:cNvSpPr/>
          <p:nvPr/>
        </p:nvSpPr>
        <p:spPr>
          <a:xfrm>
            <a:off x="14099229" y="8615183"/>
            <a:ext cx="7218888" cy="1361911"/>
          </a:xfrm>
          <a:prstGeom prst="rect">
            <a:avLst/>
          </a:prstGeom>
        </p:spPr>
        <p:txBody>
          <a:bodyPr wrap="square">
            <a:spAutoFit/>
          </a:bodyPr>
          <a:lstStyle/>
          <a:p>
            <a:pPr algn="just"/>
            <a:r>
              <a:rPr lang="es-ES" sz="2400" b="1" dirty="0">
                <a:solidFill>
                  <a:srgbClr val="C00000"/>
                </a:solidFill>
                <a:latin typeface="IBM Plex Sans" panose="020B0503050203000203" pitchFamily="34" charset="0"/>
                <a:cs typeface="Arial" panose="020B0604020202020204" pitchFamily="34" charset="0"/>
              </a:rPr>
              <a:t>Riesgo.</a:t>
            </a:r>
          </a:p>
          <a:p>
            <a:pPr algn="just"/>
            <a:endParaRPr lang="es-ES" sz="1050" b="1" dirty="0">
              <a:solidFill>
                <a:srgbClr val="C00000"/>
              </a:solidFill>
              <a:latin typeface="IBM Plex Sans" panose="020B0503050203000203" pitchFamily="34" charset="0"/>
              <a:cs typeface="Arial" panose="020B0604020202020204" pitchFamily="34" charset="0"/>
            </a:endParaRPr>
          </a:p>
          <a:p>
            <a:pPr algn="just"/>
            <a:r>
              <a:rPr lang="es-ES" sz="2400" dirty="0">
                <a:solidFill>
                  <a:schemeClr val="tx1">
                    <a:lumMod val="65000"/>
                    <a:lumOff val="35000"/>
                  </a:schemeClr>
                </a:solidFill>
                <a:latin typeface="IBM Plex Sans" panose="020B0503050203000203" pitchFamily="34" charset="0"/>
                <a:cs typeface="Arial" panose="020B0604020202020204" pitchFamily="34" charset="0"/>
              </a:rPr>
              <a:t>Seguridad, encriptación </a:t>
            </a:r>
            <a:r>
              <a:rPr lang="es-ES" sz="2400" dirty="0" err="1">
                <a:solidFill>
                  <a:schemeClr val="tx1">
                    <a:lumMod val="65000"/>
                    <a:lumOff val="35000"/>
                  </a:schemeClr>
                </a:solidFill>
                <a:latin typeface="IBM Plex Sans" panose="020B0503050203000203" pitchFamily="34" charset="0"/>
                <a:cs typeface="Arial" panose="020B0604020202020204" pitchFamily="34" charset="0"/>
              </a:rPr>
              <a:t>end</a:t>
            </a:r>
            <a:r>
              <a:rPr lang="es-ES" sz="2400" dirty="0">
                <a:solidFill>
                  <a:schemeClr val="tx1">
                    <a:lumMod val="65000"/>
                    <a:lumOff val="35000"/>
                  </a:schemeClr>
                </a:solidFill>
                <a:latin typeface="IBM Plex Sans" panose="020B0503050203000203" pitchFamily="34" charset="0"/>
                <a:cs typeface="Arial" panose="020B0604020202020204" pitchFamily="34" charset="0"/>
              </a:rPr>
              <a:t> </a:t>
            </a:r>
            <a:r>
              <a:rPr lang="es-ES" sz="2400" dirty="0" err="1">
                <a:solidFill>
                  <a:schemeClr val="tx1">
                    <a:lumMod val="65000"/>
                    <a:lumOff val="35000"/>
                  </a:schemeClr>
                </a:solidFill>
                <a:latin typeface="IBM Plex Sans" panose="020B0503050203000203" pitchFamily="34" charset="0"/>
                <a:cs typeface="Arial" panose="020B0604020202020204" pitchFamily="34" charset="0"/>
              </a:rPr>
              <a:t>to</a:t>
            </a:r>
            <a:r>
              <a:rPr lang="es-ES" sz="2400" dirty="0">
                <a:solidFill>
                  <a:schemeClr val="tx1">
                    <a:lumMod val="65000"/>
                    <a:lumOff val="35000"/>
                  </a:schemeClr>
                </a:solidFill>
                <a:latin typeface="IBM Plex Sans" panose="020B0503050203000203" pitchFamily="34" charset="0"/>
                <a:cs typeface="Arial" panose="020B0604020202020204" pitchFamily="34" charset="0"/>
              </a:rPr>
              <a:t> </a:t>
            </a:r>
            <a:r>
              <a:rPr lang="es-ES" sz="2400" dirty="0" err="1">
                <a:solidFill>
                  <a:schemeClr val="tx1">
                    <a:lumMod val="65000"/>
                    <a:lumOff val="35000"/>
                  </a:schemeClr>
                </a:solidFill>
                <a:latin typeface="IBM Plex Sans" panose="020B0503050203000203" pitchFamily="34" charset="0"/>
                <a:cs typeface="Arial" panose="020B0604020202020204" pitchFamily="34" charset="0"/>
              </a:rPr>
              <a:t>end</a:t>
            </a:r>
            <a:r>
              <a:rPr lang="es-ES" sz="2400" dirty="0">
                <a:solidFill>
                  <a:schemeClr val="tx1">
                    <a:lumMod val="65000"/>
                    <a:lumOff val="35000"/>
                  </a:schemeClr>
                </a:solidFill>
                <a:latin typeface="IBM Plex Sans" panose="020B0503050203000203" pitchFamily="34" charset="0"/>
                <a:cs typeface="Arial" panose="020B0604020202020204" pitchFamily="34" charset="0"/>
              </a:rPr>
              <a:t>, Cloud KMS, Cloud HSM), Obsolescencia de HW/SW base.</a:t>
            </a:r>
          </a:p>
        </p:txBody>
      </p:sp>
      <p:pic>
        <p:nvPicPr>
          <p:cNvPr id="34" name="Picture 33">
            <a:extLst>
              <a:ext uri="{FF2B5EF4-FFF2-40B4-BE49-F238E27FC236}">
                <a16:creationId xmlns:a16="http://schemas.microsoft.com/office/drawing/2014/main" id="{1482E406-26BE-471F-8B1C-B43F3ABB51D0}"/>
              </a:ext>
            </a:extLst>
          </p:cNvPr>
          <p:cNvPicPr>
            <a:picLocks noChangeAspect="1"/>
          </p:cNvPicPr>
          <p:nvPr/>
        </p:nvPicPr>
        <p:blipFill>
          <a:blip r:embed="rId3"/>
          <a:stretch>
            <a:fillRect/>
          </a:stretch>
        </p:blipFill>
        <p:spPr>
          <a:xfrm>
            <a:off x="1686862" y="8096660"/>
            <a:ext cx="9976403" cy="2311268"/>
          </a:xfrm>
          <a:prstGeom prst="rect">
            <a:avLst/>
          </a:prstGeom>
          <a:effectLst>
            <a:outerShdw blurRad="50800" dist="50800" dir="5400000" algn="ctr" rotWithShape="0">
              <a:srgbClr val="000000">
                <a:alpha val="0"/>
              </a:srgbClr>
            </a:outerShdw>
          </a:effectLst>
        </p:spPr>
      </p:pic>
      <p:sp>
        <p:nvSpPr>
          <p:cNvPr id="37" name="Rectangle 36">
            <a:extLst>
              <a:ext uri="{FF2B5EF4-FFF2-40B4-BE49-F238E27FC236}">
                <a16:creationId xmlns:a16="http://schemas.microsoft.com/office/drawing/2014/main" id="{B49A7EA0-D975-4721-80F7-E0F78961C4E0}"/>
              </a:ext>
            </a:extLst>
          </p:cNvPr>
          <p:cNvSpPr/>
          <p:nvPr/>
        </p:nvSpPr>
        <p:spPr>
          <a:xfrm>
            <a:off x="3742069" y="8615183"/>
            <a:ext cx="7152609" cy="1731243"/>
          </a:xfrm>
          <a:prstGeom prst="rect">
            <a:avLst/>
          </a:prstGeom>
        </p:spPr>
        <p:txBody>
          <a:bodyPr wrap="square">
            <a:spAutoFit/>
          </a:bodyPr>
          <a:lstStyle/>
          <a:p>
            <a:pPr algn="just"/>
            <a:r>
              <a:rPr lang="es-ES" sz="2400" b="1" dirty="0">
                <a:solidFill>
                  <a:srgbClr val="C00000"/>
                </a:solidFill>
                <a:latin typeface="IBM Plex Sans" panose="020B0503050203000203" pitchFamily="34" charset="0"/>
                <a:cs typeface="Arial" panose="020B0604020202020204" pitchFamily="34" charset="0"/>
              </a:rPr>
              <a:t>Innovación.</a:t>
            </a:r>
          </a:p>
          <a:p>
            <a:pPr algn="just"/>
            <a:endParaRPr lang="es-ES" sz="1050" b="1" dirty="0">
              <a:solidFill>
                <a:srgbClr val="C00000"/>
              </a:solidFill>
              <a:latin typeface="IBM Plex Sans" panose="020B0503050203000203" pitchFamily="34" charset="0"/>
              <a:cs typeface="Arial" panose="020B0604020202020204" pitchFamily="34" charset="0"/>
            </a:endParaRPr>
          </a:p>
          <a:p>
            <a:pPr algn="just"/>
            <a:r>
              <a:rPr lang="es-ES" sz="2400" dirty="0">
                <a:solidFill>
                  <a:schemeClr val="tx1">
                    <a:lumMod val="65000"/>
                    <a:lumOff val="35000"/>
                  </a:schemeClr>
                </a:solidFill>
                <a:latin typeface="IBM Plex Sans" panose="020B0503050203000203" pitchFamily="34" charset="0"/>
                <a:cs typeface="Arial" panose="020B0604020202020204" pitchFamily="34" charset="0"/>
              </a:rPr>
              <a:t>Machine </a:t>
            </a:r>
            <a:r>
              <a:rPr lang="es-ES" sz="2400" dirty="0" err="1">
                <a:solidFill>
                  <a:schemeClr val="tx1">
                    <a:lumMod val="65000"/>
                    <a:lumOff val="35000"/>
                  </a:schemeClr>
                </a:solidFill>
                <a:latin typeface="IBM Plex Sans" panose="020B0503050203000203" pitchFamily="34" charset="0"/>
                <a:cs typeface="Arial" panose="020B0604020202020204" pitchFamily="34" charset="0"/>
              </a:rPr>
              <a:t>learning</a:t>
            </a:r>
            <a:r>
              <a:rPr lang="es-ES" sz="2400" dirty="0">
                <a:solidFill>
                  <a:schemeClr val="tx1">
                    <a:lumMod val="65000"/>
                    <a:lumOff val="35000"/>
                  </a:schemeClr>
                </a:solidFill>
                <a:latin typeface="IBM Plex Sans" panose="020B0503050203000203" pitchFamily="34" charset="0"/>
                <a:cs typeface="Arial" panose="020B0604020202020204" pitchFamily="34" charset="0"/>
              </a:rPr>
              <a:t>, I/A. Escalabilidad, flexibilidad y automatización de tecnologías.</a:t>
            </a:r>
            <a:endParaRPr lang="es-ES" sz="2400" b="1" dirty="0"/>
          </a:p>
          <a:p>
            <a:pPr algn="just"/>
            <a:endParaRPr lang="es-ES" sz="2400" b="1" dirty="0"/>
          </a:p>
        </p:txBody>
      </p:sp>
      <p:sp>
        <p:nvSpPr>
          <p:cNvPr id="38" name="Rectangle 37">
            <a:extLst>
              <a:ext uri="{FF2B5EF4-FFF2-40B4-BE49-F238E27FC236}">
                <a16:creationId xmlns:a16="http://schemas.microsoft.com/office/drawing/2014/main" id="{7E2C1128-32BF-4CDA-8D03-C8096BE408AC}"/>
              </a:ext>
            </a:extLst>
          </p:cNvPr>
          <p:cNvSpPr/>
          <p:nvPr/>
        </p:nvSpPr>
        <p:spPr>
          <a:xfrm>
            <a:off x="14033213" y="5733620"/>
            <a:ext cx="7284904" cy="1361911"/>
          </a:xfrm>
          <a:prstGeom prst="rect">
            <a:avLst/>
          </a:prstGeom>
        </p:spPr>
        <p:txBody>
          <a:bodyPr wrap="square">
            <a:spAutoFit/>
          </a:bodyPr>
          <a:lstStyle/>
          <a:p>
            <a:pPr algn="just"/>
            <a:r>
              <a:rPr lang="es-ES" sz="2400" b="1" dirty="0">
                <a:solidFill>
                  <a:srgbClr val="C00000"/>
                </a:solidFill>
                <a:latin typeface="IBM Plex Sans" panose="020B0503050203000203" pitchFamily="34" charset="0"/>
                <a:cs typeface="Arial" panose="020B0604020202020204" pitchFamily="34" charset="0"/>
              </a:rPr>
              <a:t>Eficiencia.</a:t>
            </a:r>
          </a:p>
          <a:p>
            <a:pPr algn="just"/>
            <a:endParaRPr lang="es-ES" sz="1050" b="1" dirty="0">
              <a:solidFill>
                <a:srgbClr val="C00000"/>
              </a:solidFill>
              <a:latin typeface="IBM Plex Sans" panose="020B0503050203000203" pitchFamily="34" charset="0"/>
              <a:cs typeface="Arial" panose="020B0604020202020204" pitchFamily="34" charset="0"/>
            </a:endParaRPr>
          </a:p>
          <a:p>
            <a:pPr algn="just"/>
            <a:r>
              <a:rPr lang="es-ES" sz="2400" dirty="0">
                <a:solidFill>
                  <a:schemeClr val="tx1">
                    <a:lumMod val="65000"/>
                    <a:lumOff val="35000"/>
                  </a:schemeClr>
                </a:solidFill>
                <a:latin typeface="IBM Plex Sans" panose="020B0503050203000203" pitchFamily="34" charset="0"/>
                <a:cs typeface="Arial" panose="020B0604020202020204" pitchFamily="34" charset="0"/>
              </a:rPr>
              <a:t>Pago por uso. Equilibrio de coste y operación en la construcción de aplicaciones. </a:t>
            </a:r>
          </a:p>
        </p:txBody>
      </p:sp>
      <p:pic>
        <p:nvPicPr>
          <p:cNvPr id="1030" name="Picture 6" descr="Icono Idea Negocio - Imagen gratis en Pixabay">
            <a:extLst>
              <a:ext uri="{FF2B5EF4-FFF2-40B4-BE49-F238E27FC236}">
                <a16:creationId xmlns:a16="http://schemas.microsoft.com/office/drawing/2014/main" id="{D82A1D0C-CCB5-4AE3-9ABB-4D104C65C1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92608" y="8360126"/>
            <a:ext cx="1610466" cy="16104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wnload free Risk icon">
            <a:extLst>
              <a:ext uri="{FF2B5EF4-FFF2-40B4-BE49-F238E27FC236}">
                <a16:creationId xmlns:a16="http://schemas.microsoft.com/office/drawing/2014/main" id="{67D353EF-6508-4DF6-8E4D-58B2D193CD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03567" y="8417032"/>
            <a:ext cx="1560062" cy="156006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hete - Iconos gratis de transporte">
            <a:extLst>
              <a:ext uri="{FF2B5EF4-FFF2-40B4-BE49-F238E27FC236}">
                <a16:creationId xmlns:a16="http://schemas.microsoft.com/office/drawing/2014/main" id="{DC3ECC57-1E9D-4BDB-844E-771E917A043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74426" y="5933850"/>
            <a:ext cx="1411156" cy="141115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eficiencia - Iconos gratis de negocios y finanzas">
            <a:extLst>
              <a:ext uri="{FF2B5EF4-FFF2-40B4-BE49-F238E27FC236}">
                <a16:creationId xmlns:a16="http://schemas.microsoft.com/office/drawing/2014/main" id="{66C906E3-8FA9-4038-A17B-F4B66A43252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113044" y="5595776"/>
            <a:ext cx="1750585" cy="175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904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18" name="Rectángulo 90">
            <a:extLst>
              <a:ext uri="{FF2B5EF4-FFF2-40B4-BE49-F238E27FC236}">
                <a16:creationId xmlns:a16="http://schemas.microsoft.com/office/drawing/2014/main" id="{C500ED48-7B53-4575-BE24-D6583CE00A1C}"/>
              </a:ext>
            </a:extLst>
          </p:cNvPr>
          <p:cNvSpPr/>
          <p:nvPr/>
        </p:nvSpPr>
        <p:spPr>
          <a:xfrm>
            <a:off x="1810139" y="7755432"/>
            <a:ext cx="6014027" cy="5035014"/>
          </a:xfrm>
          <a:prstGeom prst="rect">
            <a:avLst/>
          </a:prstGeom>
          <a:solidFill>
            <a:schemeClr val="bg1"/>
          </a:solidFill>
          <a:ln w="9525" algn="ctr">
            <a:solidFill>
              <a:schemeClr val="bg1">
                <a:lumMod val="75000"/>
              </a:schemeClr>
            </a:solidFill>
            <a:miter lim="800000"/>
            <a:headEnd/>
            <a:tailEnd/>
          </a:ln>
          <a:effectLst/>
        </p:spPr>
        <p:txBody>
          <a:bodyPr lIns="216000" tIns="288000" rIns="216000" bIns="288000" anchor="ctr"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_tradnl" altLang="en-US" sz="2800" b="1" dirty="0">
                <a:solidFill>
                  <a:srgbClr val="EB0000"/>
                </a:solidFill>
                <a:latin typeface="+mj-lt"/>
                <a:ea typeface="Verdana" panose="020B0604030504040204" pitchFamily="34" charset="0"/>
                <a:cs typeface="Verdana" panose="020B0604030504040204" pitchFamily="34" charset="0"/>
              </a:rPr>
              <a:t>Arquitectura de Soluciones</a:t>
            </a:r>
          </a:p>
          <a:p>
            <a:pPr marL="342900" indent="-342900" algn="just">
              <a:buFont typeface="Arial" panose="020B0604020202020204" pitchFamily="34" charset="0"/>
              <a:buChar char="•"/>
            </a:pPr>
            <a:endParaRPr lang="es-ES_tradnl" sz="24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Ayuda a los equipos DevOps a usar Servicios Cloud Públicos, coordinando </a:t>
            </a:r>
            <a:r>
              <a:rPr lang="es-ES_tradnl" sz="2400" dirty="0" err="1">
                <a:latin typeface="+mj-lt"/>
                <a:ea typeface="Verdana" panose="020B0604030504040204" pitchFamily="34" charset="0"/>
                <a:cs typeface="Verdana" panose="020B0604030504040204" pitchFamily="34" charset="0"/>
              </a:rPr>
              <a:t>assesments</a:t>
            </a:r>
            <a:r>
              <a:rPr lang="es-ES_tradnl" sz="2400" dirty="0">
                <a:latin typeface="+mj-lt"/>
                <a:ea typeface="Verdana" panose="020B0604030504040204" pitchFamily="34" charset="0"/>
                <a:cs typeface="Verdana" panose="020B0604030504040204" pitchFamily="34" charset="0"/>
              </a:rPr>
              <a:t> y definiendo objetos reutilizables, “</a:t>
            </a:r>
            <a:r>
              <a:rPr lang="es-ES_tradnl" sz="2400" dirty="0" err="1">
                <a:latin typeface="+mj-lt"/>
                <a:ea typeface="Verdana" panose="020B0604030504040204" pitchFamily="34" charset="0"/>
                <a:cs typeface="Verdana" panose="020B0604030504040204" pitchFamily="34" charset="0"/>
              </a:rPr>
              <a:t>best</a:t>
            </a:r>
            <a:r>
              <a:rPr lang="es-ES_tradnl" sz="2400" dirty="0">
                <a:latin typeface="+mj-lt"/>
                <a:ea typeface="Verdana" panose="020B0604030504040204" pitchFamily="34" charset="0"/>
                <a:cs typeface="Verdana" panose="020B0604030504040204" pitchFamily="34" charset="0"/>
              </a:rPr>
              <a:t> </a:t>
            </a:r>
            <a:r>
              <a:rPr lang="es-ES_tradnl" sz="2400" dirty="0" err="1">
                <a:latin typeface="+mj-lt"/>
                <a:ea typeface="Verdana" panose="020B0604030504040204" pitchFamily="34" charset="0"/>
                <a:cs typeface="Verdana" panose="020B0604030504040204" pitchFamily="34" charset="0"/>
              </a:rPr>
              <a:t>practices</a:t>
            </a:r>
            <a:r>
              <a:rPr lang="es-ES_tradnl" sz="2400" dirty="0">
                <a:latin typeface="+mj-lt"/>
                <a:ea typeface="Verdana" panose="020B0604030504040204" pitchFamily="34" charset="0"/>
                <a:cs typeface="Verdana" panose="020B0604030504040204" pitchFamily="34" charset="0"/>
              </a:rPr>
              <a:t>” y recomendaciones.</a:t>
            </a: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Asegura el diseño de arquitectura certificado para la Cloud Pública</a:t>
            </a: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Apoyo en la estimación de costes</a:t>
            </a:r>
          </a:p>
        </p:txBody>
      </p:sp>
      <p:sp>
        <p:nvSpPr>
          <p:cNvPr id="19" name="Rectángulo 90">
            <a:extLst>
              <a:ext uri="{FF2B5EF4-FFF2-40B4-BE49-F238E27FC236}">
                <a16:creationId xmlns:a16="http://schemas.microsoft.com/office/drawing/2014/main" id="{1A26178D-E2C5-49A8-A1E1-6271A035A8AE}"/>
              </a:ext>
            </a:extLst>
          </p:cNvPr>
          <p:cNvSpPr/>
          <p:nvPr/>
        </p:nvSpPr>
        <p:spPr>
          <a:xfrm>
            <a:off x="8158478" y="9118674"/>
            <a:ext cx="8067040" cy="3189150"/>
          </a:xfrm>
          <a:prstGeom prst="rect">
            <a:avLst/>
          </a:prstGeom>
          <a:solidFill>
            <a:schemeClr val="bg1"/>
          </a:solidFill>
          <a:ln w="9525" algn="ctr">
            <a:solidFill>
              <a:schemeClr val="bg1">
                <a:lumMod val="75000"/>
              </a:schemeClr>
            </a:solidFill>
            <a:miter lim="800000"/>
            <a:headEnd/>
            <a:tailEnd/>
          </a:ln>
          <a:effectLst/>
        </p:spPr>
        <p:txBody>
          <a:bodyPr lIns="216000" tIns="288000" rIns="216000" bIns="288000" anchor="ctr"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_tradnl" altLang="en-US" sz="2800" b="1" dirty="0" err="1">
                <a:solidFill>
                  <a:srgbClr val="EB0000"/>
                </a:solidFill>
                <a:latin typeface="+mj-lt"/>
                <a:ea typeface="Verdana" panose="020B0604030504040204" pitchFamily="34" charset="0"/>
                <a:cs typeface="Verdana" panose="020B0604030504040204" pitchFamily="34" charset="0"/>
              </a:rPr>
              <a:t>IaC</a:t>
            </a:r>
            <a:endParaRPr lang="es-ES_tradnl" altLang="en-US" sz="2800" b="1" dirty="0">
              <a:solidFill>
                <a:srgbClr val="EB0000"/>
              </a:solidFill>
              <a:latin typeface="+mj-lt"/>
              <a:ea typeface="Verdana" panose="020B0604030504040204" pitchFamily="34" charset="0"/>
              <a:cs typeface="Verdana" panose="020B0604030504040204" pitchFamily="34" charset="0"/>
            </a:endParaRPr>
          </a:p>
          <a:p>
            <a:pPr algn="ctr"/>
            <a:endParaRPr lang="es-ES_tradnl" sz="24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Construye y mantiene los productos certificados (componentes reutilizables), el catálogo y la plataforma de productos.</a:t>
            </a: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Define e implementa la arquitectura de plataforma basada en Global Reference </a:t>
            </a:r>
            <a:r>
              <a:rPr lang="es-ES_tradnl" sz="2400" dirty="0" err="1">
                <a:latin typeface="+mj-lt"/>
                <a:ea typeface="Verdana" panose="020B0604030504040204" pitchFamily="34" charset="0"/>
                <a:cs typeface="Verdana" panose="020B0604030504040204" pitchFamily="34" charset="0"/>
              </a:rPr>
              <a:t>Blueprints</a:t>
            </a:r>
            <a:r>
              <a:rPr lang="es-ES_tradnl" sz="2400" dirty="0">
                <a:latin typeface="+mj-lt"/>
                <a:ea typeface="Verdana" panose="020B0604030504040204" pitchFamily="34" charset="0"/>
                <a:cs typeface="Verdana" panose="020B0604030504040204" pitchFamily="34" charset="0"/>
              </a:rPr>
              <a:t> </a:t>
            </a:r>
          </a:p>
        </p:txBody>
      </p:sp>
      <p:sp>
        <p:nvSpPr>
          <p:cNvPr id="20" name="Rectángulo 90">
            <a:extLst>
              <a:ext uri="{FF2B5EF4-FFF2-40B4-BE49-F238E27FC236}">
                <a16:creationId xmlns:a16="http://schemas.microsoft.com/office/drawing/2014/main" id="{1495EFD3-F7EA-4EC1-8BF5-509091863761}"/>
              </a:ext>
            </a:extLst>
          </p:cNvPr>
          <p:cNvSpPr/>
          <p:nvPr/>
        </p:nvSpPr>
        <p:spPr>
          <a:xfrm>
            <a:off x="17013240" y="7755432"/>
            <a:ext cx="5832174" cy="4552392"/>
          </a:xfrm>
          <a:prstGeom prst="rect">
            <a:avLst/>
          </a:prstGeom>
          <a:solidFill>
            <a:schemeClr val="bg1"/>
          </a:solidFill>
          <a:ln w="9525" algn="ctr">
            <a:solidFill>
              <a:schemeClr val="bg1">
                <a:lumMod val="75000"/>
              </a:schemeClr>
            </a:solidFill>
            <a:miter lim="800000"/>
            <a:headEnd/>
            <a:tailEnd/>
          </a:ln>
          <a:effectLst/>
        </p:spPr>
        <p:txBody>
          <a:bodyPr lIns="216000" tIns="288000" rIns="216000" bIns="288000" anchor="ctr"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_tradnl" altLang="en-US" sz="2800" b="1" dirty="0">
                <a:solidFill>
                  <a:srgbClr val="EB0000"/>
                </a:solidFill>
                <a:latin typeface="+mj-lt"/>
                <a:ea typeface="Verdana" panose="020B0604030504040204" pitchFamily="34" charset="0"/>
                <a:cs typeface="Verdana" panose="020B0604030504040204" pitchFamily="34" charset="0"/>
              </a:rPr>
              <a:t>Seguridad, Riesgo y Control</a:t>
            </a:r>
          </a:p>
          <a:p>
            <a:pPr algn="ctr"/>
            <a:endParaRPr lang="es-ES_tradnl" sz="22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Responsable del desarrollo de </a:t>
            </a:r>
            <a:r>
              <a:rPr lang="es-ES_tradnl" sz="2400" dirty="0" err="1">
                <a:latin typeface="+mj-lt"/>
                <a:ea typeface="Verdana" panose="020B0604030504040204" pitchFamily="34" charset="0"/>
                <a:cs typeface="Verdana" panose="020B0604030504040204" pitchFamily="34" charset="0"/>
              </a:rPr>
              <a:t>frameworks</a:t>
            </a:r>
            <a:r>
              <a:rPr lang="es-ES_tradnl" sz="2400" dirty="0">
                <a:latin typeface="+mj-lt"/>
                <a:ea typeface="Verdana" panose="020B0604030504040204" pitchFamily="34" charset="0"/>
                <a:cs typeface="Verdana" panose="020B0604030504040204" pitchFamily="34" charset="0"/>
              </a:rPr>
              <a:t> de seguridad, controles y procedimientos nativos Cloud.</a:t>
            </a: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Proporciona guía en materia de seguridad, riesgo y control</a:t>
            </a: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Alineamiento con Global CISO </a:t>
            </a:r>
            <a:r>
              <a:rPr lang="es-ES_tradnl" sz="2400" dirty="0">
                <a:ea typeface="Verdana" panose="020B0604030504040204" pitchFamily="34" charset="0"/>
                <a:cs typeface="Verdana" panose="020B0604030504040204" pitchFamily="34" charset="0"/>
              </a:rPr>
              <a:t>Security Control Framework</a:t>
            </a:r>
            <a:endParaRPr lang="es-ES_tradnl" sz="2400" dirty="0">
              <a:latin typeface="+mj-lt"/>
              <a:ea typeface="Verdana" panose="020B0604030504040204" pitchFamily="34" charset="0"/>
              <a:cs typeface="Verdana" panose="020B0604030504040204" pitchFamily="34" charset="0"/>
            </a:endParaRPr>
          </a:p>
        </p:txBody>
      </p:sp>
      <p:sp>
        <p:nvSpPr>
          <p:cNvPr id="21" name="Rectángulo 90">
            <a:extLst>
              <a:ext uri="{FF2B5EF4-FFF2-40B4-BE49-F238E27FC236}">
                <a16:creationId xmlns:a16="http://schemas.microsoft.com/office/drawing/2014/main" id="{CF11C8CA-7A11-4ED7-87A7-835C52043FDD}"/>
              </a:ext>
            </a:extLst>
          </p:cNvPr>
          <p:cNvSpPr/>
          <p:nvPr/>
        </p:nvSpPr>
        <p:spPr>
          <a:xfrm>
            <a:off x="17013240" y="3528381"/>
            <a:ext cx="5832174" cy="3681480"/>
          </a:xfrm>
          <a:prstGeom prst="rect">
            <a:avLst/>
          </a:prstGeom>
          <a:solidFill>
            <a:schemeClr val="bg1"/>
          </a:solidFill>
          <a:ln w="9525" algn="ctr">
            <a:solidFill>
              <a:schemeClr val="bg1">
                <a:lumMod val="75000"/>
              </a:schemeClr>
            </a:solidFill>
            <a:miter lim="800000"/>
            <a:headEnd/>
            <a:tailEnd/>
          </a:ln>
          <a:effectLst/>
        </p:spPr>
        <p:txBody>
          <a:bodyPr lIns="216000" tIns="288000" rIns="216000" bIns="288000" anchor="ctr"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_tradnl" altLang="en-US" sz="2800" b="1" dirty="0">
                <a:solidFill>
                  <a:srgbClr val="EB0000"/>
                </a:solidFill>
                <a:latin typeface="+mj-lt"/>
                <a:ea typeface="Verdana" panose="020B0604030504040204" pitchFamily="34" charset="0"/>
                <a:cs typeface="Verdana" panose="020B0604030504040204" pitchFamily="34" charset="0"/>
              </a:rPr>
              <a:t>Gestión de Servicio</a:t>
            </a:r>
          </a:p>
          <a:p>
            <a:pPr algn="ctr"/>
            <a:endParaRPr lang="es-ES_tradnl" sz="24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Responsable de los </a:t>
            </a:r>
            <a:r>
              <a:rPr lang="es-ES_tradnl" sz="2400" dirty="0" err="1">
                <a:latin typeface="+mj-lt"/>
                <a:ea typeface="Verdana" panose="020B0604030504040204" pitchFamily="34" charset="0"/>
                <a:cs typeface="Verdana" panose="020B0604030504040204" pitchFamily="34" charset="0"/>
              </a:rPr>
              <a:t>frameworks</a:t>
            </a:r>
            <a:r>
              <a:rPr lang="es-ES_tradnl" sz="2400" dirty="0">
                <a:latin typeface="+mj-lt"/>
                <a:ea typeface="Verdana" panose="020B0604030504040204" pitchFamily="34" charset="0"/>
                <a:cs typeface="Verdana" panose="020B0604030504040204" pitchFamily="34" charset="0"/>
              </a:rPr>
              <a:t> de gestión de servicio.</a:t>
            </a:r>
          </a:p>
          <a:p>
            <a:pPr marL="342900" indent="-342900">
              <a:buFont typeface="Arial" panose="020B0604020202020204" pitchFamily="34" charset="0"/>
              <a:buChar char="•"/>
            </a:pPr>
            <a:r>
              <a:rPr lang="es-ES_tradnl" sz="2400" dirty="0">
                <a:latin typeface="+mj-lt"/>
                <a:ea typeface="Verdana" panose="020B0604030504040204" pitchFamily="34" charset="0"/>
                <a:cs typeface="Verdana" panose="020B0604030504040204" pitchFamily="34" charset="0"/>
              </a:rPr>
              <a:t>Apoya en las transiciones a los equipos de Operaciones garantizando que los servicios están completamente operativos.</a:t>
            </a:r>
          </a:p>
        </p:txBody>
      </p:sp>
      <p:sp>
        <p:nvSpPr>
          <p:cNvPr id="23" name="Rectángulo 90">
            <a:extLst>
              <a:ext uri="{FF2B5EF4-FFF2-40B4-BE49-F238E27FC236}">
                <a16:creationId xmlns:a16="http://schemas.microsoft.com/office/drawing/2014/main" id="{AAEAC2E4-9381-4B0D-BDBC-E5662193E709}"/>
              </a:ext>
            </a:extLst>
          </p:cNvPr>
          <p:cNvSpPr/>
          <p:nvPr/>
        </p:nvSpPr>
        <p:spPr>
          <a:xfrm>
            <a:off x="1905485" y="3362023"/>
            <a:ext cx="5859131" cy="4141566"/>
          </a:xfrm>
          <a:prstGeom prst="rect">
            <a:avLst/>
          </a:prstGeom>
          <a:solidFill>
            <a:schemeClr val="bg1"/>
          </a:solidFill>
          <a:ln w="9525" algn="ctr">
            <a:solidFill>
              <a:schemeClr val="bg1">
                <a:lumMod val="75000"/>
              </a:schemeClr>
            </a:solidFill>
            <a:miter lim="800000"/>
            <a:headEnd/>
            <a:tailEnd/>
          </a:ln>
          <a:effectLst/>
        </p:spPr>
        <p:txBody>
          <a:bodyPr lIns="216000" tIns="288000" rIns="216000" bIns="288000" anchor="ctr" anchorCtr="0"/>
          <a:lstStyle/>
          <a:p>
            <a:r>
              <a:rPr lang="es-ES_tradnl" altLang="en-US" sz="2800" b="1" dirty="0">
                <a:solidFill>
                  <a:srgbClr val="EB0000"/>
                </a:solidFill>
                <a:ea typeface="Verdana" panose="020B0604030504040204" pitchFamily="34" charset="0"/>
                <a:cs typeface="Verdana" panose="020B0604030504040204" pitchFamily="34" charset="0"/>
              </a:rPr>
              <a:t>Gobierno</a:t>
            </a:r>
          </a:p>
          <a:p>
            <a:pPr algn="l"/>
            <a:endParaRPr lang="es-ES_tradnl" sz="2400" b="1" dirty="0">
              <a:solidFill>
                <a:srgbClr val="EB0000"/>
              </a:solidFill>
              <a:ea typeface="Verdana" panose="020B0604030504040204" pitchFamily="34" charset="0"/>
              <a:cs typeface="Verdana" panose="020B0604030504040204" pitchFamily="34" charset="0"/>
            </a:endParaRPr>
          </a:p>
          <a:p>
            <a:pPr marL="342900" indent="-342900" algn="l">
              <a:buFont typeface="Arial" panose="020B0604020202020204" pitchFamily="34" charset="0"/>
              <a:buChar char="•"/>
            </a:pPr>
            <a:r>
              <a:rPr lang="es-ES_tradnl" sz="2400" dirty="0">
                <a:ea typeface="Verdana" panose="020B0604030504040204" pitchFamily="34" charset="0"/>
                <a:cs typeface="Verdana" panose="020B0604030504040204" pitchFamily="34" charset="0"/>
              </a:rPr>
              <a:t>Gestiona el </a:t>
            </a:r>
            <a:r>
              <a:rPr lang="es-ES_tradnl" sz="2400" dirty="0" err="1">
                <a:ea typeface="Verdana" panose="020B0604030504040204" pitchFamily="34" charset="0"/>
                <a:cs typeface="Verdana" panose="020B0604030504040204" pitchFamily="34" charset="0"/>
              </a:rPr>
              <a:t>CCoE</a:t>
            </a:r>
            <a:r>
              <a:rPr lang="es-ES_tradnl" sz="2400" dirty="0">
                <a:ea typeface="Verdana" panose="020B0604030504040204" pitchFamily="34" charset="0"/>
                <a:cs typeface="Verdana" panose="020B0604030504040204" pitchFamily="34" charset="0"/>
              </a:rPr>
              <a:t> Local, establece los equipos que lo componen y realiza el mantenimiento del catálogo de servicio.</a:t>
            </a:r>
          </a:p>
          <a:p>
            <a:pPr marL="342900" indent="-342900" algn="l">
              <a:buFont typeface="Arial" panose="020B0604020202020204" pitchFamily="34" charset="0"/>
              <a:buChar char="•"/>
            </a:pPr>
            <a:r>
              <a:rPr lang="es-ES_tradnl" sz="2400" dirty="0">
                <a:ea typeface="Verdana" panose="020B0604030504040204" pitchFamily="34" charset="0"/>
                <a:cs typeface="Verdana" panose="020B0604030504040204" pitchFamily="34" charset="0"/>
              </a:rPr>
              <a:t>Alineación del </a:t>
            </a:r>
            <a:r>
              <a:rPr lang="es-ES_tradnl" sz="2400" dirty="0" err="1">
                <a:ea typeface="Verdana" panose="020B0604030504040204" pitchFamily="34" charset="0"/>
                <a:cs typeface="Verdana" panose="020B0604030504040204" pitchFamily="34" charset="0"/>
              </a:rPr>
              <a:t>Delivery</a:t>
            </a:r>
            <a:r>
              <a:rPr lang="es-ES_tradnl" sz="2400" dirty="0">
                <a:ea typeface="Verdana" panose="020B0604030504040204" pitchFamily="34" charset="0"/>
                <a:cs typeface="Verdana" panose="020B0604030504040204" pitchFamily="34" charset="0"/>
              </a:rPr>
              <a:t> del </a:t>
            </a:r>
            <a:r>
              <a:rPr lang="es-ES_tradnl" sz="2400" dirty="0" err="1">
                <a:ea typeface="Verdana" panose="020B0604030504040204" pitchFamily="34" charset="0"/>
                <a:cs typeface="Verdana" panose="020B0604030504040204" pitchFamily="34" charset="0"/>
              </a:rPr>
              <a:t>CCoE</a:t>
            </a:r>
            <a:r>
              <a:rPr lang="es-ES_tradnl" sz="2400" dirty="0">
                <a:ea typeface="Verdana" panose="020B0604030504040204" pitchFamily="34" charset="0"/>
                <a:cs typeface="Verdana" panose="020B0604030504040204" pitchFamily="34" charset="0"/>
              </a:rPr>
              <a:t>. Local con los </a:t>
            </a:r>
            <a:r>
              <a:rPr lang="es-ES_tradnl" sz="2400" dirty="0" err="1">
                <a:ea typeface="Verdana" panose="020B0604030504040204" pitchFamily="34" charset="0"/>
                <a:cs typeface="Verdana" panose="020B0604030504040204" pitchFamily="34" charset="0"/>
              </a:rPr>
              <a:t>milestones</a:t>
            </a:r>
            <a:endParaRPr lang="es-ES_tradnl" sz="2400" dirty="0">
              <a:ea typeface="Verdana" panose="020B0604030504040204" pitchFamily="34" charset="0"/>
              <a:cs typeface="Verdana" panose="020B0604030504040204" pitchFamily="34" charset="0"/>
            </a:endParaRPr>
          </a:p>
          <a:p>
            <a:pPr marL="342900" indent="-342900" algn="l">
              <a:buFont typeface="Arial" panose="020B0604020202020204" pitchFamily="34" charset="0"/>
              <a:buChar char="•"/>
            </a:pPr>
            <a:r>
              <a:rPr lang="es-ES_tradnl" sz="2400" dirty="0">
                <a:ea typeface="Verdana" panose="020B0604030504040204" pitchFamily="34" charset="0"/>
                <a:cs typeface="Verdana" panose="020B0604030504040204" pitchFamily="34" charset="0"/>
              </a:rPr>
              <a:t>Gestiona el conocimiento clave relativo a Cloud.</a:t>
            </a:r>
          </a:p>
        </p:txBody>
      </p:sp>
      <p:grpSp>
        <p:nvGrpSpPr>
          <p:cNvPr id="30" name="Group 29">
            <a:extLst>
              <a:ext uri="{FF2B5EF4-FFF2-40B4-BE49-F238E27FC236}">
                <a16:creationId xmlns:a16="http://schemas.microsoft.com/office/drawing/2014/main" id="{F5E8A214-2F70-4CE4-A10B-381E17338DD6}"/>
              </a:ext>
            </a:extLst>
          </p:cNvPr>
          <p:cNvGrpSpPr/>
          <p:nvPr/>
        </p:nvGrpSpPr>
        <p:grpSpPr>
          <a:xfrm>
            <a:off x="8158478" y="3564999"/>
            <a:ext cx="8067040" cy="5035014"/>
            <a:chOff x="3870960" y="1768513"/>
            <a:chExt cx="4033520" cy="2517507"/>
          </a:xfrm>
        </p:grpSpPr>
        <p:sp>
          <p:nvSpPr>
            <p:cNvPr id="31" name="Rectangle 1">
              <a:extLst>
                <a:ext uri="{FF2B5EF4-FFF2-40B4-BE49-F238E27FC236}">
                  <a16:creationId xmlns:a16="http://schemas.microsoft.com/office/drawing/2014/main" id="{E1B286B8-A066-47A9-80DF-4B69717C9B56}"/>
                </a:ext>
              </a:extLst>
            </p:cNvPr>
            <p:cNvSpPr/>
            <p:nvPr/>
          </p:nvSpPr>
          <p:spPr>
            <a:xfrm>
              <a:off x="3870960" y="1768513"/>
              <a:ext cx="4033520" cy="2517507"/>
            </a:xfrm>
            <a:prstGeom prst="roundRect">
              <a:avLst>
                <a:gd name="adj" fmla="val 1117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6000" b="1" dirty="0" err="1">
                  <a:solidFill>
                    <a:schemeClr val="bg1"/>
                  </a:solidFill>
                  <a:latin typeface="Arial Black" panose="020B0A04020102020204" pitchFamily="34" charset="0"/>
                  <a:ea typeface="Verdana" panose="020B0604030504040204" pitchFamily="34" charset="0"/>
                </a:rPr>
                <a:t>CCoE</a:t>
              </a:r>
              <a:r>
                <a:rPr lang="en-US" sz="6000" b="1" dirty="0">
                  <a:solidFill>
                    <a:schemeClr val="bg1"/>
                  </a:solidFill>
                  <a:latin typeface="Arial Black" panose="020B0A04020102020204" pitchFamily="34" charset="0"/>
                  <a:ea typeface="Verdana" panose="020B0604030504040204" pitchFamily="34" charset="0"/>
                </a:rPr>
                <a:t> Local</a:t>
              </a:r>
            </a:p>
          </p:txBody>
        </p:sp>
        <p:sp>
          <p:nvSpPr>
            <p:cNvPr id="32" name="Rectangle 54">
              <a:extLst>
                <a:ext uri="{FF2B5EF4-FFF2-40B4-BE49-F238E27FC236}">
                  <a16:creationId xmlns:a16="http://schemas.microsoft.com/office/drawing/2014/main" id="{9B129610-4C2A-45C6-9562-00ECD50A3746}"/>
                </a:ext>
              </a:extLst>
            </p:cNvPr>
            <p:cNvSpPr/>
            <p:nvPr/>
          </p:nvSpPr>
          <p:spPr>
            <a:xfrm>
              <a:off x="4781582" y="2788720"/>
              <a:ext cx="437321" cy="1381505"/>
            </a:xfrm>
            <a:prstGeom prst="round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err="1">
                  <a:solidFill>
                    <a:schemeClr val="bg1"/>
                  </a:solidFill>
                  <a:latin typeface="Arial Black" panose="020B0A04020102020204" pitchFamily="34" charset="0"/>
                  <a:ea typeface="Verdana" panose="020B0604030504040204" pitchFamily="34" charset="0"/>
                  <a:cs typeface="Calibri" panose="020F0502020204030204" pitchFamily="34" charset="0"/>
                </a:rPr>
                <a:t>Arq</a:t>
              </a:r>
              <a:r>
                <a:rPr lang="en-US" sz="2400" dirty="0">
                  <a:solidFill>
                    <a:schemeClr val="bg1"/>
                  </a:solidFill>
                  <a:latin typeface="Arial Black" panose="020B0A04020102020204" pitchFamily="34" charset="0"/>
                  <a:ea typeface="Verdana" panose="020B0604030504040204" pitchFamily="34" charset="0"/>
                  <a:cs typeface="Calibri" panose="020F0502020204030204" pitchFamily="34" charset="0"/>
                </a:rPr>
                <a:t>. </a:t>
              </a:r>
              <a:r>
                <a:rPr lang="en-US" sz="2400" dirty="0" err="1">
                  <a:solidFill>
                    <a:schemeClr val="bg1"/>
                  </a:solidFill>
                  <a:latin typeface="Arial Black" panose="020B0A04020102020204" pitchFamily="34" charset="0"/>
                  <a:ea typeface="Verdana" panose="020B0604030504040204" pitchFamily="34" charset="0"/>
                  <a:cs typeface="Calibri" panose="020F0502020204030204" pitchFamily="34" charset="0"/>
                </a:rPr>
                <a:t>Solución</a:t>
              </a:r>
              <a:endParaRPr lang="en-US" sz="2400" dirty="0">
                <a:solidFill>
                  <a:schemeClr val="bg1"/>
                </a:solidFill>
                <a:latin typeface="Arial Black" panose="020B0A04020102020204" pitchFamily="34" charset="0"/>
                <a:ea typeface="Verdana" panose="020B0604030504040204" pitchFamily="34" charset="0"/>
                <a:cs typeface="Calibri" panose="020F0502020204030204" pitchFamily="34" charset="0"/>
              </a:endParaRPr>
            </a:p>
          </p:txBody>
        </p:sp>
        <p:sp>
          <p:nvSpPr>
            <p:cNvPr id="33" name="Rectangle 56">
              <a:extLst>
                <a:ext uri="{FF2B5EF4-FFF2-40B4-BE49-F238E27FC236}">
                  <a16:creationId xmlns:a16="http://schemas.microsoft.com/office/drawing/2014/main" id="{DE560804-FE0E-43F0-BB85-6477B302F871}"/>
                </a:ext>
              </a:extLst>
            </p:cNvPr>
            <p:cNvSpPr/>
            <p:nvPr/>
          </p:nvSpPr>
          <p:spPr>
            <a:xfrm>
              <a:off x="5386059" y="2788720"/>
              <a:ext cx="437321" cy="1381505"/>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err="1">
                  <a:solidFill>
                    <a:schemeClr val="tx1"/>
                  </a:solidFill>
                  <a:latin typeface="Arial Black" panose="020B0A04020102020204" pitchFamily="34" charset="0"/>
                  <a:ea typeface="Verdana" panose="020B0604030504040204" pitchFamily="34" charset="0"/>
                  <a:cs typeface="Calibri" panose="020F0502020204030204" pitchFamily="34" charset="0"/>
                </a:rPr>
                <a:t>IaC</a:t>
              </a:r>
              <a:endParaRPr lang="en-US" sz="2400">
                <a:solidFill>
                  <a:schemeClr val="tx1"/>
                </a:solidFill>
                <a:latin typeface="Arial Black" panose="020B0A04020102020204" pitchFamily="34" charset="0"/>
                <a:ea typeface="Verdana" panose="020B0604030504040204" pitchFamily="34" charset="0"/>
                <a:cs typeface="Calibri" panose="020F0502020204030204" pitchFamily="34" charset="0"/>
              </a:endParaRPr>
            </a:p>
          </p:txBody>
        </p:sp>
        <p:sp>
          <p:nvSpPr>
            <p:cNvPr id="34" name="Rectangle 57">
              <a:extLst>
                <a:ext uri="{FF2B5EF4-FFF2-40B4-BE49-F238E27FC236}">
                  <a16:creationId xmlns:a16="http://schemas.microsoft.com/office/drawing/2014/main" id="{677BD231-3341-484A-B1AC-31B261776647}"/>
                </a:ext>
              </a:extLst>
            </p:cNvPr>
            <p:cNvSpPr/>
            <p:nvPr/>
          </p:nvSpPr>
          <p:spPr>
            <a:xfrm>
              <a:off x="5990536" y="2788720"/>
              <a:ext cx="437321" cy="1381505"/>
            </a:xfrm>
            <a:prstGeom prst="round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err="1">
                  <a:solidFill>
                    <a:schemeClr val="bg1"/>
                  </a:solidFill>
                  <a:latin typeface="Arial Black" panose="020B0A04020102020204" pitchFamily="34" charset="0"/>
                  <a:ea typeface="Verdana" panose="020B0604030504040204" pitchFamily="34" charset="0"/>
                  <a:cs typeface="Calibri" panose="020F0502020204030204" pitchFamily="34" charset="0"/>
                </a:rPr>
                <a:t>Seguridad</a:t>
              </a:r>
              <a:endParaRPr lang="en-US" sz="2400" dirty="0">
                <a:solidFill>
                  <a:schemeClr val="bg1"/>
                </a:solidFill>
                <a:latin typeface="Arial Black" panose="020B0A04020102020204" pitchFamily="34" charset="0"/>
                <a:ea typeface="Verdana" panose="020B0604030504040204" pitchFamily="34" charset="0"/>
                <a:cs typeface="Calibri" panose="020F0502020204030204" pitchFamily="34" charset="0"/>
              </a:endParaRPr>
            </a:p>
          </p:txBody>
        </p:sp>
        <p:sp>
          <p:nvSpPr>
            <p:cNvPr id="35" name="Rectangle 58">
              <a:extLst>
                <a:ext uri="{FF2B5EF4-FFF2-40B4-BE49-F238E27FC236}">
                  <a16:creationId xmlns:a16="http://schemas.microsoft.com/office/drawing/2014/main" id="{AB9F3CC6-09FA-4185-BF2C-1736CE7D5F20}"/>
                </a:ext>
              </a:extLst>
            </p:cNvPr>
            <p:cNvSpPr/>
            <p:nvPr/>
          </p:nvSpPr>
          <p:spPr>
            <a:xfrm>
              <a:off x="6595012" y="2803466"/>
              <a:ext cx="437321" cy="1381505"/>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err="1">
                  <a:solidFill>
                    <a:schemeClr val="tx1"/>
                  </a:solidFill>
                  <a:latin typeface="Arial Black" panose="020B0A04020102020204" pitchFamily="34" charset="0"/>
                  <a:ea typeface="Verdana" panose="020B0604030504040204" pitchFamily="34" charset="0"/>
                  <a:cs typeface="Calibri" panose="020F0502020204030204" pitchFamily="34" charset="0"/>
                </a:rPr>
                <a:t>Gestión</a:t>
              </a:r>
              <a:r>
                <a:rPr lang="en-US" sz="2400" dirty="0">
                  <a:solidFill>
                    <a:schemeClr val="tx1"/>
                  </a:solidFill>
                  <a:latin typeface="Arial Black" panose="020B0A04020102020204" pitchFamily="34" charset="0"/>
                  <a:ea typeface="Verdana" panose="020B0604030504040204" pitchFamily="34" charset="0"/>
                  <a:cs typeface="Calibri" panose="020F0502020204030204" pitchFamily="34" charset="0"/>
                </a:rPr>
                <a:t> </a:t>
              </a:r>
              <a:r>
                <a:rPr lang="en-US" sz="2400" dirty="0" err="1">
                  <a:solidFill>
                    <a:schemeClr val="tx1"/>
                  </a:solidFill>
                  <a:latin typeface="Arial Black" panose="020B0A04020102020204" pitchFamily="34" charset="0"/>
                  <a:ea typeface="Verdana" panose="020B0604030504040204" pitchFamily="34" charset="0"/>
                  <a:cs typeface="Calibri" panose="020F0502020204030204" pitchFamily="34" charset="0"/>
                </a:rPr>
                <a:t>Servc</a:t>
              </a:r>
              <a:r>
                <a:rPr lang="en-US" sz="2400" dirty="0">
                  <a:solidFill>
                    <a:schemeClr val="tx1"/>
                  </a:solidFill>
                  <a:latin typeface="Arial Black" panose="020B0A04020102020204" pitchFamily="34" charset="0"/>
                  <a:ea typeface="Verdana" panose="020B0604030504040204" pitchFamily="34" charset="0"/>
                  <a:cs typeface="Calibri" panose="020F0502020204030204" pitchFamily="34" charset="0"/>
                </a:rPr>
                <a:t>.</a:t>
              </a:r>
            </a:p>
          </p:txBody>
        </p:sp>
        <p:sp>
          <p:nvSpPr>
            <p:cNvPr id="36" name="Rectangle 59">
              <a:extLst>
                <a:ext uri="{FF2B5EF4-FFF2-40B4-BE49-F238E27FC236}">
                  <a16:creationId xmlns:a16="http://schemas.microsoft.com/office/drawing/2014/main" id="{25EDD838-94D6-4793-8AB8-239891096D3A}"/>
                </a:ext>
              </a:extLst>
            </p:cNvPr>
            <p:cNvSpPr/>
            <p:nvPr/>
          </p:nvSpPr>
          <p:spPr>
            <a:xfrm rot="5400000">
              <a:off x="5724827" y="1394911"/>
              <a:ext cx="375774" cy="2239237"/>
            </a:xfrm>
            <a:prstGeom prst="roundRect">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err="1">
                  <a:solidFill>
                    <a:schemeClr val="bg1"/>
                  </a:solidFill>
                  <a:latin typeface="Arial Black" panose="020B0A04020102020204" pitchFamily="34" charset="0"/>
                  <a:ea typeface="Verdana" panose="020B0604030504040204" pitchFamily="34" charset="0"/>
                  <a:cs typeface="Calibri" panose="020F0502020204030204" pitchFamily="34" charset="0"/>
                </a:rPr>
                <a:t>Gobierno</a:t>
              </a:r>
              <a:endParaRPr lang="en-US" sz="2400" dirty="0">
                <a:solidFill>
                  <a:schemeClr val="bg1"/>
                </a:solidFill>
                <a:latin typeface="Arial Black" panose="020B0A04020102020204" pitchFamily="34" charset="0"/>
                <a:ea typeface="Verdana" panose="020B0604030504040204" pitchFamily="34" charset="0"/>
                <a:cs typeface="Calibri" panose="020F0502020204030204" pitchFamily="34" charset="0"/>
              </a:endParaRPr>
            </a:p>
          </p:txBody>
        </p:sp>
      </p:grpSp>
      <p:sp>
        <p:nvSpPr>
          <p:cNvPr id="37" name="Rectangle 36">
            <a:extLst>
              <a:ext uri="{FF2B5EF4-FFF2-40B4-BE49-F238E27FC236}">
                <a16:creationId xmlns:a16="http://schemas.microsoft.com/office/drawing/2014/main" id="{1098154D-D714-4A8A-A9BD-958E7C272166}"/>
              </a:ext>
            </a:extLst>
          </p:cNvPr>
          <p:cNvSpPr/>
          <p:nvPr/>
        </p:nvSpPr>
        <p:spPr>
          <a:xfrm>
            <a:off x="1509989" y="2461563"/>
            <a:ext cx="21481262" cy="646331"/>
          </a:xfrm>
          <a:prstGeom prst="rect">
            <a:avLst/>
          </a:prstGeom>
        </p:spPr>
        <p:txBody>
          <a:bodyPr wrap="square">
            <a:spAutoFit/>
          </a:bodyPr>
          <a:lstStyle/>
          <a:p>
            <a:pPr>
              <a:spcAft>
                <a:spcPts val="2400"/>
              </a:spcAft>
            </a:pPr>
            <a:r>
              <a:rPr lang="en-US" sz="3600" b="1" dirty="0" err="1">
                <a:solidFill>
                  <a:srgbClr val="AC0000"/>
                </a:solidFill>
                <a:ea typeface="Verdana" panose="020B0604030504040204" pitchFamily="34" charset="0"/>
              </a:rPr>
              <a:t>Estructura</a:t>
            </a:r>
            <a:r>
              <a:rPr lang="en-US" sz="3600" b="1" dirty="0">
                <a:solidFill>
                  <a:srgbClr val="AC0000"/>
                </a:solidFill>
                <a:ea typeface="Verdana" panose="020B0604030504040204" pitchFamily="34" charset="0"/>
              </a:rPr>
              <a:t> por </a:t>
            </a:r>
            <a:r>
              <a:rPr lang="en-US" sz="3600" b="1" dirty="0" err="1">
                <a:solidFill>
                  <a:srgbClr val="AC0000"/>
                </a:solidFill>
                <a:ea typeface="Verdana" panose="020B0604030504040204" pitchFamily="34" charset="0"/>
              </a:rPr>
              <a:t>equipos</a:t>
            </a:r>
            <a:r>
              <a:rPr lang="en-US" sz="3600" b="1" dirty="0">
                <a:solidFill>
                  <a:srgbClr val="AC0000"/>
                </a:solidFill>
                <a:ea typeface="Verdana" panose="020B0604030504040204" pitchFamily="34" charset="0"/>
              </a:rPr>
              <a:t> de Santander </a:t>
            </a:r>
            <a:r>
              <a:rPr lang="en-US" sz="3600" b="1" dirty="0" err="1">
                <a:solidFill>
                  <a:srgbClr val="AC0000"/>
                </a:solidFill>
                <a:ea typeface="Verdana" panose="020B0604030504040204" pitchFamily="34" charset="0"/>
              </a:rPr>
              <a:t>CCoE</a:t>
            </a:r>
            <a:r>
              <a:rPr lang="en-US" sz="3600" b="1" dirty="0">
                <a:solidFill>
                  <a:srgbClr val="AC0000"/>
                </a:solidFill>
                <a:ea typeface="Verdana" panose="020B0604030504040204" pitchFamily="34" charset="0"/>
              </a:rPr>
              <a:t> </a:t>
            </a:r>
            <a:r>
              <a:rPr lang="en-US" sz="3600" b="1" dirty="0" err="1">
                <a:solidFill>
                  <a:srgbClr val="AC0000"/>
                </a:solidFill>
                <a:ea typeface="Verdana" panose="020B0604030504040204" pitchFamily="34" charset="0"/>
              </a:rPr>
              <a:t>España</a:t>
            </a:r>
            <a:endParaRPr lang="en-US" sz="3600" b="1" dirty="0">
              <a:solidFill>
                <a:srgbClr val="AC0000"/>
              </a:solidFill>
              <a:ea typeface="Verdana" panose="020B0604030504040204" pitchFamily="34" charset="0"/>
            </a:endParaRPr>
          </a:p>
        </p:txBody>
      </p:sp>
      <p:sp>
        <p:nvSpPr>
          <p:cNvPr id="38" name="TextBox 74">
            <a:extLst>
              <a:ext uri="{FF2B5EF4-FFF2-40B4-BE49-F238E27FC236}">
                <a16:creationId xmlns:a16="http://schemas.microsoft.com/office/drawing/2014/main" id="{D5E704DD-3D83-43A3-B868-9B6E4A984F49}"/>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err="1">
                <a:solidFill>
                  <a:srgbClr val="C00000"/>
                </a:solidFill>
              </a:rPr>
              <a:t>Estructura</a:t>
            </a:r>
            <a:endParaRPr lang="en-GB" sz="4000" b="1" kern="1200" dirty="0">
              <a:solidFill>
                <a:srgbClr val="C00000"/>
              </a:solidFill>
            </a:endParaRPr>
          </a:p>
          <a:p>
            <a:pPr algn="l"/>
            <a:r>
              <a:rPr lang="en-GB" altLang="en-US" sz="2800" kern="1200" dirty="0" err="1">
                <a:solidFill>
                  <a:schemeClr val="tx1"/>
                </a:solidFill>
              </a:rPr>
              <a:t>Modelo</a:t>
            </a:r>
            <a:r>
              <a:rPr lang="en-GB" altLang="en-US" sz="2800" kern="1200" dirty="0">
                <a:solidFill>
                  <a:schemeClr val="tx1"/>
                </a:solidFill>
              </a:rPr>
              <a:t> de </a:t>
            </a:r>
            <a:r>
              <a:rPr lang="en-GB" altLang="en-US" sz="2800" kern="1200" dirty="0" err="1">
                <a:solidFill>
                  <a:schemeClr val="tx1"/>
                </a:solidFill>
              </a:rPr>
              <a:t>referencia</a:t>
            </a:r>
            <a:r>
              <a:rPr lang="en-GB" altLang="en-US" sz="2800" kern="1200" dirty="0">
                <a:solidFill>
                  <a:schemeClr val="tx1"/>
                </a:solidFill>
              </a:rPr>
              <a:t> </a:t>
            </a:r>
            <a:r>
              <a:rPr lang="en-GB" altLang="en-US" sz="2800" kern="1200" dirty="0" err="1">
                <a:solidFill>
                  <a:schemeClr val="tx1"/>
                </a:solidFill>
              </a:rPr>
              <a:t>CCoE</a:t>
            </a:r>
            <a:r>
              <a:rPr lang="en-GB" altLang="en-US" sz="2800" kern="1200" dirty="0">
                <a:solidFill>
                  <a:schemeClr val="tx1"/>
                </a:solidFill>
              </a:rPr>
              <a:t> Local</a:t>
            </a:r>
            <a:endParaRPr lang="en-US" altLang="en-US" sz="2800" kern="1200" dirty="0">
              <a:solidFill>
                <a:schemeClr val="tx1"/>
              </a:solidFill>
            </a:endParaRPr>
          </a:p>
        </p:txBody>
      </p:sp>
    </p:spTree>
    <p:extLst>
      <p:ext uri="{BB962C8B-B14F-4D97-AF65-F5344CB8AC3E}">
        <p14:creationId xmlns:p14="http://schemas.microsoft.com/office/powerpoint/2010/main" val="2259762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90">
            <a:extLst>
              <a:ext uri="{FF2B5EF4-FFF2-40B4-BE49-F238E27FC236}">
                <a16:creationId xmlns:a16="http://schemas.microsoft.com/office/drawing/2014/main" id="{42E59CC3-303C-4D26-A955-1D94464E5D77}"/>
              </a:ext>
            </a:extLst>
          </p:cNvPr>
          <p:cNvSpPr/>
          <p:nvPr/>
        </p:nvSpPr>
        <p:spPr>
          <a:xfrm>
            <a:off x="992161" y="7697456"/>
            <a:ext cx="8811124" cy="4802456"/>
          </a:xfrm>
          <a:prstGeom prst="rect">
            <a:avLst/>
          </a:prstGeom>
          <a:solidFill>
            <a:schemeClr val="bg1"/>
          </a:solidFill>
          <a:ln w="38100" algn="ctr">
            <a:solidFill>
              <a:srgbClr val="C00000"/>
            </a:solidFill>
            <a:miter lim="800000"/>
            <a:headEnd/>
            <a:tailEnd/>
          </a:ln>
          <a:effectLst/>
        </p:spPr>
        <p:txBody>
          <a:bodyPr lIns="216000" tIns="288000" rIns="216000" bIns="288000" anchor="t" anchorCtr="0"/>
          <a:lstStyle/>
          <a:p>
            <a:pPr algn="l"/>
            <a:r>
              <a:rPr lang="en-US" altLang="en-US" sz="2400" b="1" dirty="0">
                <a:ea typeface="Verdana" panose="020B0604030504040204" pitchFamily="34" charset="0"/>
                <a:cs typeface="Verdana" panose="020B0604030504040204" pitchFamily="34" charset="0"/>
              </a:rPr>
              <a:t>CIO</a:t>
            </a:r>
          </a:p>
          <a:p>
            <a:pPr algn="l"/>
            <a:endParaRPr lang="en-US" sz="2000" b="1" dirty="0">
              <a:solidFill>
                <a:srgbClr val="EB0000"/>
              </a:solidFill>
              <a:ea typeface="Verdana" panose="020B0604030504040204" pitchFamily="34" charset="0"/>
              <a:cs typeface="Verdana" panose="020B0604030504040204" pitchFamily="34" charset="0"/>
            </a:endParaRPr>
          </a:p>
          <a:p>
            <a:pPr marL="342900" indent="-342900" algn="l">
              <a:buFont typeface="Arial" panose="020B0604020202020204" pitchFamily="34" charset="0"/>
              <a:buChar char="•"/>
            </a:pPr>
            <a:endParaRPr lang="es-ES" sz="2000" dirty="0">
              <a:solidFill>
                <a:schemeClr val="tx1"/>
              </a:solidFill>
              <a:ea typeface="Verdana" panose="020B0604030504040204" pitchFamily="34" charset="0"/>
              <a:cs typeface="Verdana" panose="020B0604030504040204" pitchFamily="34" charset="0"/>
            </a:endParaRPr>
          </a:p>
          <a:p>
            <a:pPr marL="342900" indent="-342900" algn="l">
              <a:buFont typeface="Arial" panose="020B0604020202020204" pitchFamily="34" charset="0"/>
              <a:buChar char="•"/>
            </a:pPr>
            <a:r>
              <a:rPr lang="es-ES" sz="2000" dirty="0">
                <a:solidFill>
                  <a:schemeClr val="tx1"/>
                </a:solidFill>
                <a:ea typeface="Verdana" panose="020B0604030504040204" pitchFamily="34" charset="0"/>
                <a:cs typeface="Verdana" panose="020B0604030504040204" pitchFamily="34" charset="0"/>
              </a:rPr>
              <a:t>Ingeniería Servicio: alinear las necesidades de las soluciones, con catalogo de servicios</a:t>
            </a:r>
          </a:p>
          <a:p>
            <a:pPr marL="342900" indent="-342900" algn="l">
              <a:buFont typeface="Arial" panose="020B0604020202020204" pitchFamily="34" charset="0"/>
              <a:buChar char="•"/>
            </a:pPr>
            <a:endParaRPr lang="es-ES" sz="2000" dirty="0">
              <a:ea typeface="Verdana" panose="020B0604030504040204" pitchFamily="34" charset="0"/>
              <a:cs typeface="Verdana" panose="020B0604030504040204" pitchFamily="34" charset="0"/>
            </a:endParaRPr>
          </a:p>
          <a:p>
            <a:pPr marL="342900" indent="-342900" algn="l">
              <a:buFont typeface="Arial" panose="020B0604020202020204" pitchFamily="34" charset="0"/>
              <a:buChar char="•"/>
            </a:pPr>
            <a:r>
              <a:rPr lang="es-ES" sz="2000" dirty="0">
                <a:ea typeface="Verdana" panose="020B0604030504040204" pitchFamily="34" charset="0"/>
                <a:cs typeface="Verdana" panose="020B0604030504040204" pitchFamily="34" charset="0"/>
              </a:rPr>
              <a:t>Opera los servicios sobre la plataforma cloud</a:t>
            </a:r>
          </a:p>
          <a:p>
            <a:pPr marL="342900" indent="-342900" algn="l">
              <a:buFont typeface="Arial" panose="020B0604020202020204" pitchFamily="34" charset="0"/>
              <a:buChar char="•"/>
            </a:pPr>
            <a:endParaRPr lang="es-ES" sz="2000" dirty="0">
              <a:ea typeface="Verdana" panose="020B0604030504040204" pitchFamily="34" charset="0"/>
              <a:cs typeface="Verdana" panose="020B0604030504040204" pitchFamily="34" charset="0"/>
            </a:endParaRPr>
          </a:p>
          <a:p>
            <a:pPr marL="342900" indent="-342900" algn="l">
              <a:buFont typeface="Arial" panose="020B0604020202020204" pitchFamily="34" charset="0"/>
              <a:buChar char="•"/>
            </a:pPr>
            <a:r>
              <a:rPr lang="es-ES" sz="2000" dirty="0">
                <a:ea typeface="Verdana" panose="020B0604030504040204" pitchFamily="34" charset="0"/>
                <a:cs typeface="Verdana" panose="020B0604030504040204" pitchFamily="34" charset="0"/>
              </a:rPr>
              <a:t>Lidera la academia de formación</a:t>
            </a:r>
          </a:p>
          <a:p>
            <a:pPr marL="342900" indent="-342900" algn="l">
              <a:buFont typeface="Arial" panose="020B0604020202020204" pitchFamily="34" charset="0"/>
              <a:buChar char="•"/>
            </a:pPr>
            <a:endParaRPr lang="es-ES" sz="2000" dirty="0">
              <a:ea typeface="Verdana" panose="020B0604030504040204" pitchFamily="34" charset="0"/>
              <a:cs typeface="Verdana" panose="020B0604030504040204" pitchFamily="34" charset="0"/>
            </a:endParaRPr>
          </a:p>
          <a:p>
            <a:pPr marL="342900" indent="-342900" algn="l">
              <a:buFont typeface="Arial" panose="020B0604020202020204" pitchFamily="34" charset="0"/>
              <a:buChar char="•"/>
            </a:pPr>
            <a:r>
              <a:rPr lang="es-ES" sz="2000" dirty="0">
                <a:ea typeface="Verdana" panose="020B0604030504040204" pitchFamily="34" charset="0"/>
                <a:cs typeface="Verdana" panose="020B0604030504040204" pitchFamily="34" charset="0"/>
              </a:rPr>
              <a:t>Soporte a estimación de coste </a:t>
            </a:r>
          </a:p>
          <a:p>
            <a:pPr marL="342900" indent="-342900" algn="l">
              <a:buFont typeface="Arial" panose="020B0604020202020204" pitchFamily="34" charset="0"/>
              <a:buChar char="•"/>
            </a:pPr>
            <a:endParaRPr lang="es-ES" sz="2000" dirty="0">
              <a:ea typeface="Verdana" panose="020B0604030504040204" pitchFamily="34" charset="0"/>
              <a:cs typeface="Verdana" panose="020B0604030504040204" pitchFamily="34" charset="0"/>
            </a:endParaRPr>
          </a:p>
          <a:p>
            <a:pPr marL="342900" indent="-342900" algn="l">
              <a:buFont typeface="Arial" panose="020B0604020202020204" pitchFamily="34" charset="0"/>
              <a:buChar char="•"/>
            </a:pPr>
            <a:r>
              <a:rPr lang="es-ES" sz="2000" dirty="0">
                <a:ea typeface="Verdana" panose="020B0604030504040204" pitchFamily="34" charset="0"/>
                <a:cs typeface="Verdana" panose="020B0604030504040204" pitchFamily="34" charset="0"/>
              </a:rPr>
              <a:t>Soporte Análisis de cargas</a:t>
            </a:r>
          </a:p>
        </p:txBody>
      </p:sp>
      <p:sp>
        <p:nvSpPr>
          <p:cNvPr id="5" name="CuadroTexto 4">
            <a:extLst>
              <a:ext uri="{FF2B5EF4-FFF2-40B4-BE49-F238E27FC236}">
                <a16:creationId xmlns:a16="http://schemas.microsoft.com/office/drawing/2014/main" id="{30708445-4A1C-9840-8E5F-7E16E784B64D}"/>
              </a:ext>
            </a:extLst>
          </p:cNvPr>
          <p:cNvSpPr txBox="1"/>
          <p:nvPr/>
        </p:nvSpPr>
        <p:spPr>
          <a:xfrm>
            <a:off x="2121153" y="1073150"/>
            <a:ext cx="184731" cy="553998"/>
          </a:xfrm>
          <a:prstGeom prst="rect">
            <a:avLst/>
          </a:prstGeom>
          <a:noFill/>
        </p:spPr>
        <p:txBody>
          <a:bodyPr wrap="none" rtlCol="0">
            <a:spAutoFit/>
          </a:bodyPr>
          <a:lstStyle/>
          <a:p>
            <a:endParaRPr lang="es-ES_tradnl" dirty="0"/>
          </a:p>
        </p:txBody>
      </p:sp>
      <p:sp>
        <p:nvSpPr>
          <p:cNvPr id="53" name="TextBox 74">
            <a:extLst>
              <a:ext uri="{FF2B5EF4-FFF2-40B4-BE49-F238E27FC236}">
                <a16:creationId xmlns:a16="http://schemas.microsoft.com/office/drawing/2014/main" id="{92EC9BB4-CEC7-460B-B287-CECFBF772A61}"/>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err="1">
                <a:solidFill>
                  <a:srgbClr val="C00000"/>
                </a:solidFill>
              </a:rPr>
              <a:t>CCoE</a:t>
            </a:r>
            <a:r>
              <a:rPr lang="en-GB" sz="4000" b="1" kern="1200" dirty="0">
                <a:solidFill>
                  <a:srgbClr val="C00000"/>
                </a:solidFill>
              </a:rPr>
              <a:t> &amp; </a:t>
            </a:r>
            <a:r>
              <a:rPr lang="en-GB" sz="4000" b="1" kern="1200" dirty="0" err="1">
                <a:solidFill>
                  <a:srgbClr val="C00000"/>
                </a:solidFill>
              </a:rPr>
              <a:t>Colaboradores</a:t>
            </a:r>
            <a:endParaRPr lang="en-GB" sz="4000" b="1" kern="1200" dirty="0">
              <a:solidFill>
                <a:srgbClr val="C00000"/>
              </a:solidFill>
            </a:endParaRPr>
          </a:p>
          <a:p>
            <a:pPr algn="l"/>
            <a:r>
              <a:rPr lang="en-GB" altLang="en-US" sz="2800" kern="1200" dirty="0" err="1">
                <a:solidFill>
                  <a:schemeClr val="tx1"/>
                </a:solidFill>
              </a:rPr>
              <a:t>Responsabilidades</a:t>
            </a:r>
            <a:r>
              <a:rPr lang="en-GB" altLang="en-US" sz="2800" kern="1200" dirty="0">
                <a:solidFill>
                  <a:schemeClr val="tx1"/>
                </a:solidFill>
              </a:rPr>
              <a:t> – </a:t>
            </a:r>
            <a:r>
              <a:rPr lang="en-GB" altLang="en-US" sz="2800" kern="1200" dirty="0" err="1">
                <a:solidFill>
                  <a:schemeClr val="tx1"/>
                </a:solidFill>
              </a:rPr>
              <a:t>Equipo</a:t>
            </a:r>
            <a:r>
              <a:rPr lang="en-GB" altLang="en-US" sz="2800" kern="1200" dirty="0">
                <a:solidFill>
                  <a:schemeClr val="tx1"/>
                </a:solidFill>
              </a:rPr>
              <a:t> </a:t>
            </a:r>
            <a:r>
              <a:rPr lang="en-GB" altLang="en-US" sz="2800" kern="1200" dirty="0" err="1">
                <a:solidFill>
                  <a:schemeClr val="tx1"/>
                </a:solidFill>
              </a:rPr>
              <a:t>Estructural</a:t>
            </a:r>
            <a:endParaRPr lang="en-US" altLang="en-US" sz="2800" kern="1200" dirty="0">
              <a:solidFill>
                <a:schemeClr val="tx1"/>
              </a:solidFill>
            </a:endParaRPr>
          </a:p>
        </p:txBody>
      </p:sp>
      <p:sp>
        <p:nvSpPr>
          <p:cNvPr id="56" name="Rectángulo 90">
            <a:extLst>
              <a:ext uri="{FF2B5EF4-FFF2-40B4-BE49-F238E27FC236}">
                <a16:creationId xmlns:a16="http://schemas.microsoft.com/office/drawing/2014/main" id="{92BDEB1A-D3DF-4974-82BB-77F77EBBFFE7}"/>
              </a:ext>
            </a:extLst>
          </p:cNvPr>
          <p:cNvSpPr/>
          <p:nvPr/>
        </p:nvSpPr>
        <p:spPr>
          <a:xfrm>
            <a:off x="1515995" y="3278067"/>
            <a:ext cx="6785546" cy="3881654"/>
          </a:xfrm>
          <a:prstGeom prst="rect">
            <a:avLst/>
          </a:prstGeom>
          <a:solidFill>
            <a:schemeClr val="bg1"/>
          </a:solidFill>
          <a:ln w="38100" algn="ctr">
            <a:solidFill>
              <a:srgbClr val="C00000"/>
            </a:solidFill>
            <a:miter lim="800000"/>
            <a:headEnd/>
            <a:tailEnd/>
          </a:ln>
          <a:effectLst/>
        </p:spPr>
        <p:txBody>
          <a:bodyPr lIns="216000" tIns="288000" rIns="216000" bIns="288000" anchor="t"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en-US" sz="2400" b="1" dirty="0">
                <a:latin typeface="+mj-lt"/>
                <a:ea typeface="Verdana" panose="020B0604030504040204" pitchFamily="34" charset="0"/>
              </a:rPr>
              <a:t>CISO</a:t>
            </a:r>
          </a:p>
          <a:p>
            <a:pPr algn="ctr"/>
            <a:endParaRPr lang="en-U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latin typeface="+mj-lt"/>
                <a:ea typeface="Verdana" panose="020B0604030504040204" pitchFamily="34" charset="0"/>
                <a:cs typeface="Verdana" panose="020B0604030504040204" pitchFamily="34" charset="0"/>
              </a:rPr>
              <a:t>Responsable de </a:t>
            </a:r>
            <a:r>
              <a:rPr lang="es-ES" sz="2000" dirty="0" err="1">
                <a:latin typeface="+mj-lt"/>
                <a:ea typeface="Verdana" panose="020B0604030504040204" pitchFamily="34" charset="0"/>
                <a:cs typeface="Verdana" panose="020B0604030504040204" pitchFamily="34" charset="0"/>
              </a:rPr>
              <a:t>frameworks</a:t>
            </a:r>
            <a:r>
              <a:rPr lang="es-ES" sz="2000" dirty="0">
                <a:latin typeface="+mj-lt"/>
                <a:ea typeface="Verdana" panose="020B0604030504040204" pitchFamily="34" charset="0"/>
                <a:cs typeface="Verdana" panose="020B0604030504040204" pitchFamily="34" charset="0"/>
              </a:rPr>
              <a:t> de Seguridad, controles y procedimientos</a:t>
            </a:r>
          </a:p>
          <a:p>
            <a:pPr marL="342900" indent="-342900">
              <a:buFont typeface="Arial" panose="020B0604020202020204" pitchFamily="34" charset="0"/>
              <a:buChar char="•"/>
            </a:pPr>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latin typeface="+mj-lt"/>
                <a:ea typeface="Verdana" panose="020B0604030504040204" pitchFamily="34" charset="0"/>
                <a:cs typeface="Verdana" panose="020B0604030504040204" pitchFamily="34" charset="0"/>
              </a:rPr>
              <a:t>Provee guías de Seguridad, Riesgo y Control para nuevos </a:t>
            </a:r>
            <a:r>
              <a:rPr lang="es-ES" sz="2000" dirty="0" err="1">
                <a:latin typeface="+mj-lt"/>
                <a:ea typeface="Verdana" panose="020B0604030504040204" pitchFamily="34" charset="0"/>
                <a:cs typeface="Verdana" panose="020B0604030504040204" pitchFamily="34" charset="0"/>
              </a:rPr>
              <a:t>workloads</a:t>
            </a:r>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latin typeface="+mj-lt"/>
                <a:ea typeface="Verdana" panose="020B0604030504040204" pitchFamily="34" charset="0"/>
                <a:cs typeface="Verdana" panose="020B0604030504040204" pitchFamily="34" charset="0"/>
              </a:rPr>
              <a:t>Gestion de identidades en la nube</a:t>
            </a:r>
          </a:p>
          <a:p>
            <a:pPr marL="342900" indent="-342900">
              <a:buFont typeface="Arial" panose="020B0604020202020204" pitchFamily="34" charset="0"/>
              <a:buChar char="•"/>
            </a:pPr>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latin typeface="+mj-lt"/>
                <a:ea typeface="Verdana" panose="020B0604030504040204" pitchFamily="34" charset="0"/>
                <a:cs typeface="Verdana" panose="020B0604030504040204" pitchFamily="34" charset="0"/>
              </a:rPr>
              <a:t>Alineación con CISO Global</a:t>
            </a:r>
          </a:p>
        </p:txBody>
      </p:sp>
      <p:sp>
        <p:nvSpPr>
          <p:cNvPr id="58" name="Rectángulo 90">
            <a:extLst>
              <a:ext uri="{FF2B5EF4-FFF2-40B4-BE49-F238E27FC236}">
                <a16:creationId xmlns:a16="http://schemas.microsoft.com/office/drawing/2014/main" id="{4AB12B16-BA33-47F8-A1EB-0162C12C9179}"/>
              </a:ext>
            </a:extLst>
          </p:cNvPr>
          <p:cNvSpPr/>
          <p:nvPr/>
        </p:nvSpPr>
        <p:spPr>
          <a:xfrm>
            <a:off x="10228018" y="588078"/>
            <a:ext cx="5843022" cy="3928244"/>
          </a:xfrm>
          <a:prstGeom prst="rect">
            <a:avLst/>
          </a:prstGeom>
          <a:solidFill>
            <a:schemeClr val="bg1"/>
          </a:solidFill>
          <a:ln w="38100" algn="ctr">
            <a:solidFill>
              <a:srgbClr val="C00000"/>
            </a:solidFill>
            <a:miter lim="800000"/>
            <a:headEnd/>
            <a:tailEnd/>
          </a:ln>
          <a:effectLst/>
        </p:spPr>
        <p:txBody>
          <a:bodyPr lIns="216000" tIns="288000" rIns="216000" bIns="288000" anchor="t"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en-US" sz="2800" b="1" dirty="0" err="1">
                <a:latin typeface="+mj-lt"/>
                <a:ea typeface="Verdana" panose="020B0604030504040204" pitchFamily="34" charset="0"/>
              </a:rPr>
              <a:t>DdNs</a:t>
            </a:r>
            <a:endParaRPr lang="es-ES" altLang="en-US" sz="2800" b="1" dirty="0">
              <a:latin typeface="+mj-lt"/>
              <a:ea typeface="Verdana" panose="020B0604030504040204" pitchFamily="34" charset="0"/>
            </a:endParaRPr>
          </a:p>
          <a:p>
            <a:pPr algn="ctr"/>
            <a:endParaRPr lang="en-US" sz="24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000" dirty="0" err="1">
                <a:latin typeface="+mj-lt"/>
                <a:ea typeface="Verdana" panose="020B0604030504040204" pitchFamily="34" charset="0"/>
                <a:cs typeface="Verdana" panose="020B0604030504040204" pitchFamily="34" charset="0"/>
              </a:rPr>
              <a:t>Construye</a:t>
            </a:r>
            <a:r>
              <a:rPr lang="en-US" sz="2000" dirty="0">
                <a:latin typeface="+mj-lt"/>
                <a:ea typeface="Verdana" panose="020B0604030504040204" pitchFamily="34" charset="0"/>
                <a:cs typeface="Verdana" panose="020B0604030504040204" pitchFamily="34" charset="0"/>
              </a:rPr>
              <a:t> y </a:t>
            </a:r>
            <a:r>
              <a:rPr lang="en-US" sz="2000" dirty="0" err="1">
                <a:latin typeface="+mj-lt"/>
                <a:ea typeface="Verdana" panose="020B0604030504040204" pitchFamily="34" charset="0"/>
                <a:cs typeface="Verdana" panose="020B0604030504040204" pitchFamily="34" charset="0"/>
              </a:rPr>
              <a:t>mantiene</a:t>
            </a:r>
            <a:r>
              <a:rPr lang="en-US" sz="2000" dirty="0">
                <a:latin typeface="+mj-lt"/>
                <a:ea typeface="Verdana" panose="020B0604030504040204" pitchFamily="34" charset="0"/>
                <a:cs typeface="Verdana" panose="020B0604030504040204" pitchFamily="34" charset="0"/>
              </a:rPr>
              <a:t> </a:t>
            </a:r>
            <a:r>
              <a:rPr lang="en-US" sz="2000" dirty="0" err="1">
                <a:latin typeface="+mj-lt"/>
                <a:ea typeface="Verdana" panose="020B0604030504040204" pitchFamily="34" charset="0"/>
                <a:cs typeface="Verdana" panose="020B0604030504040204" pitchFamily="34" charset="0"/>
              </a:rPr>
              <a:t>aplicaciones</a:t>
            </a:r>
            <a:r>
              <a:rPr lang="en-US" sz="2000" dirty="0">
                <a:latin typeface="+mj-lt"/>
                <a:ea typeface="Verdana" panose="020B0604030504040204" pitchFamily="34" charset="0"/>
                <a:cs typeface="Verdana" panose="020B0604030504040204" pitchFamily="34" charset="0"/>
              </a:rPr>
              <a:t>, </a:t>
            </a:r>
            <a:r>
              <a:rPr lang="en-US" sz="2000" dirty="0" err="1">
                <a:latin typeface="+mj-lt"/>
                <a:ea typeface="Verdana" panose="020B0604030504040204" pitchFamily="34" charset="0"/>
                <a:cs typeface="Verdana" panose="020B0604030504040204" pitchFamily="34" charset="0"/>
              </a:rPr>
              <a:t>productos</a:t>
            </a:r>
            <a:r>
              <a:rPr lang="en-US" sz="2000" dirty="0">
                <a:latin typeface="+mj-lt"/>
                <a:ea typeface="Verdana" panose="020B0604030504040204" pitchFamily="34" charset="0"/>
                <a:cs typeface="Verdana" panose="020B0604030504040204" pitchFamily="34" charset="0"/>
              </a:rPr>
              <a:t> y </a:t>
            </a:r>
            <a:r>
              <a:rPr lang="en-US" sz="2000" dirty="0" err="1">
                <a:latin typeface="+mj-lt"/>
                <a:ea typeface="Verdana" panose="020B0604030504040204" pitchFamily="34" charset="0"/>
                <a:cs typeface="Verdana" panose="020B0604030504040204" pitchFamily="34" charset="0"/>
              </a:rPr>
              <a:t>componentes</a:t>
            </a:r>
            <a:endParaRPr lang="en-US" sz="2000" dirty="0">
              <a:latin typeface="+mj-lt"/>
              <a:ea typeface="Verdana" panose="020B0604030504040204" pitchFamily="34" charset="0"/>
              <a:cs typeface="Verdana" panose="020B0604030504040204" pitchFamily="34" charset="0"/>
            </a:endParaRPr>
          </a:p>
          <a:p>
            <a:endParaRPr lang="en-U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000" dirty="0" err="1">
                <a:latin typeface="+mj-lt"/>
                <a:ea typeface="Verdana" panose="020B0604030504040204" pitchFamily="34" charset="0"/>
                <a:cs typeface="Verdana" panose="020B0604030504040204" pitchFamily="34" charset="0"/>
              </a:rPr>
              <a:t>Analisis</a:t>
            </a:r>
            <a:r>
              <a:rPr lang="en-US" sz="2000" dirty="0">
                <a:latin typeface="+mj-lt"/>
                <a:ea typeface="Verdana" panose="020B0604030504040204" pitchFamily="34" charset="0"/>
                <a:cs typeface="Verdana" panose="020B0604030504040204" pitchFamily="34" charset="0"/>
              </a:rPr>
              <a:t> de </a:t>
            </a:r>
            <a:r>
              <a:rPr lang="en-US" sz="2000" dirty="0" err="1">
                <a:latin typeface="+mj-lt"/>
                <a:ea typeface="Verdana" panose="020B0604030504040204" pitchFamily="34" charset="0"/>
                <a:cs typeface="Verdana" panose="020B0604030504040204" pitchFamily="34" charset="0"/>
              </a:rPr>
              <a:t>cargas</a:t>
            </a:r>
            <a:r>
              <a:rPr lang="en-US" sz="2000" dirty="0">
                <a:latin typeface="+mj-lt"/>
                <a:ea typeface="Verdana" panose="020B0604030504040204" pitchFamily="34" charset="0"/>
                <a:cs typeface="Verdana" panose="020B0604030504040204" pitchFamily="34" charset="0"/>
              </a:rPr>
              <a:t> de </a:t>
            </a:r>
            <a:r>
              <a:rPr lang="en-US" sz="2000" dirty="0" err="1">
                <a:latin typeface="+mj-lt"/>
                <a:ea typeface="Verdana" panose="020B0604030504040204" pitchFamily="34" charset="0"/>
                <a:cs typeface="Verdana" panose="020B0604030504040204" pitchFamily="34" charset="0"/>
              </a:rPr>
              <a:t>aplicaciones</a:t>
            </a:r>
            <a:r>
              <a:rPr lang="en-US" sz="2000" dirty="0">
                <a:latin typeface="+mj-lt"/>
                <a:ea typeface="Verdana" panose="020B0604030504040204" pitchFamily="34" charset="0"/>
                <a:cs typeface="Verdana" panose="020B0604030504040204" pitchFamily="34" charset="0"/>
              </a:rPr>
              <a:t> </a:t>
            </a:r>
          </a:p>
          <a:p>
            <a:endParaRPr lang="en-U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000" dirty="0" err="1">
                <a:latin typeface="+mj-lt"/>
                <a:ea typeface="Verdana" panose="020B0604030504040204" pitchFamily="34" charset="0"/>
                <a:cs typeface="Verdana" panose="020B0604030504040204" pitchFamily="34" charset="0"/>
              </a:rPr>
              <a:t>Transformar</a:t>
            </a:r>
            <a:r>
              <a:rPr lang="en-US" sz="2000" dirty="0">
                <a:latin typeface="+mj-lt"/>
                <a:ea typeface="Verdana" panose="020B0604030504040204" pitchFamily="34" charset="0"/>
                <a:cs typeface="Verdana" panose="020B0604030504040204" pitchFamily="34" charset="0"/>
              </a:rPr>
              <a:t> las </a:t>
            </a:r>
            <a:r>
              <a:rPr lang="en-US" sz="2000" dirty="0" err="1">
                <a:latin typeface="+mj-lt"/>
                <a:ea typeface="Verdana" panose="020B0604030504040204" pitchFamily="34" charset="0"/>
                <a:cs typeface="Verdana" panose="020B0604030504040204" pitchFamily="34" charset="0"/>
              </a:rPr>
              <a:t>aplicaciones</a:t>
            </a:r>
            <a:r>
              <a:rPr lang="en-US" sz="2000" dirty="0">
                <a:latin typeface="+mj-lt"/>
                <a:ea typeface="Verdana" panose="020B0604030504040204" pitchFamily="34" charset="0"/>
                <a:cs typeface="Verdana" panose="020B0604030504040204" pitchFamily="34" charset="0"/>
              </a:rPr>
              <a:t> para ser </a:t>
            </a:r>
            <a:r>
              <a:rPr lang="en-US" sz="2000" dirty="0" err="1">
                <a:latin typeface="+mj-lt"/>
                <a:ea typeface="Verdana" panose="020B0604030504040204" pitchFamily="34" charset="0"/>
                <a:cs typeface="Verdana" panose="020B0604030504040204" pitchFamily="34" charset="0"/>
              </a:rPr>
              <a:t>operadas</a:t>
            </a:r>
            <a:r>
              <a:rPr lang="en-US" sz="2000" dirty="0">
                <a:latin typeface="+mj-lt"/>
                <a:ea typeface="Verdana" panose="020B0604030504040204" pitchFamily="34" charset="0"/>
                <a:cs typeface="Verdana" panose="020B0604030504040204" pitchFamily="34" charset="0"/>
              </a:rPr>
              <a:t> </a:t>
            </a:r>
            <a:r>
              <a:rPr lang="en-US" sz="2000" dirty="0" err="1">
                <a:latin typeface="+mj-lt"/>
                <a:ea typeface="Verdana" panose="020B0604030504040204" pitchFamily="34" charset="0"/>
                <a:cs typeface="Verdana" panose="020B0604030504040204" pitchFamily="34" charset="0"/>
              </a:rPr>
              <a:t>en</a:t>
            </a:r>
            <a:r>
              <a:rPr lang="en-US" sz="2000" dirty="0">
                <a:latin typeface="+mj-lt"/>
                <a:ea typeface="Verdana" panose="020B0604030504040204" pitchFamily="34" charset="0"/>
                <a:cs typeface="Verdana" panose="020B0604030504040204" pitchFamily="34" charset="0"/>
              </a:rPr>
              <a:t> la Cloud</a:t>
            </a:r>
          </a:p>
        </p:txBody>
      </p:sp>
      <p:sp>
        <p:nvSpPr>
          <p:cNvPr id="59" name="Rectángulo 90">
            <a:extLst>
              <a:ext uri="{FF2B5EF4-FFF2-40B4-BE49-F238E27FC236}">
                <a16:creationId xmlns:a16="http://schemas.microsoft.com/office/drawing/2014/main" id="{117AF2F7-5C8A-4F22-8650-58FC8F51221D}"/>
              </a:ext>
            </a:extLst>
          </p:cNvPr>
          <p:cNvSpPr/>
          <p:nvPr/>
        </p:nvSpPr>
        <p:spPr>
          <a:xfrm>
            <a:off x="8063844" y="10092127"/>
            <a:ext cx="6871084" cy="2743158"/>
          </a:xfrm>
          <a:prstGeom prst="rect">
            <a:avLst/>
          </a:prstGeom>
          <a:solidFill>
            <a:schemeClr val="bg1"/>
          </a:solidFill>
          <a:ln w="38100" algn="ctr">
            <a:solidFill>
              <a:srgbClr val="C00000"/>
            </a:solidFill>
            <a:miter lim="800000"/>
            <a:headEnd/>
            <a:tailEnd/>
          </a:ln>
          <a:effectLst/>
        </p:spPr>
        <p:txBody>
          <a:bodyPr lIns="216000" tIns="288000" rIns="216000" bIns="288000" anchor="t"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en-US" sz="2800" b="1" dirty="0" err="1">
                <a:latin typeface="+mj-lt"/>
                <a:ea typeface="Verdana" panose="020B0604030504040204" pitchFamily="34" charset="0"/>
              </a:rPr>
              <a:t>CCoE</a:t>
            </a:r>
            <a:endParaRPr lang="es-ES" altLang="en-US" sz="2800" b="1" dirty="0">
              <a:latin typeface="+mj-lt"/>
              <a:ea typeface="Verdana" panose="020B0604030504040204" pitchFamily="34" charset="0"/>
            </a:endParaRPr>
          </a:p>
          <a:p>
            <a:pPr algn="ctr"/>
            <a:endParaRPr lang="es-ES" altLang="en-US" sz="2800" b="1" dirty="0">
              <a:latin typeface="+mj-lt"/>
              <a:ea typeface="Verdana" panose="020B0604030504040204" pitchFamily="34" charset="0"/>
            </a:endParaRPr>
          </a:p>
          <a:p>
            <a:pPr marL="342900" indent="-342900">
              <a:buFont typeface="Arial" panose="020B0604020202020204" pitchFamily="34" charset="0"/>
              <a:buChar char="•"/>
            </a:pPr>
            <a:r>
              <a:rPr lang="es-ES" sz="2000" dirty="0">
                <a:ea typeface="Verdana" panose="020B0604030504040204" pitchFamily="34" charset="0"/>
                <a:cs typeface="Verdana" panose="020B0604030504040204" pitchFamily="34" charset="0"/>
              </a:rPr>
              <a:t>Definir modelo operativo y Roadmap del </a:t>
            </a:r>
            <a:r>
              <a:rPr lang="es-ES" sz="2000" dirty="0" err="1">
                <a:ea typeface="Verdana" panose="020B0604030504040204" pitchFamily="34" charset="0"/>
                <a:cs typeface="Verdana" panose="020B0604030504040204" pitchFamily="34" charset="0"/>
              </a:rPr>
              <a:t>journey</a:t>
            </a:r>
            <a:r>
              <a:rPr lang="es-ES" sz="2000" dirty="0">
                <a:ea typeface="Verdana" panose="020B0604030504040204" pitchFamily="34" charset="0"/>
                <a:cs typeface="Verdana" panose="020B0604030504040204" pitchFamily="34" charset="0"/>
              </a:rPr>
              <a:t> </a:t>
            </a:r>
            <a:r>
              <a:rPr lang="es-ES" sz="2000" dirty="0" err="1">
                <a:ea typeface="Verdana" panose="020B0604030504040204" pitchFamily="34" charset="0"/>
                <a:cs typeface="Verdana" panose="020B0604030504040204" pitchFamily="34" charset="0"/>
              </a:rPr>
              <a:t>to</a:t>
            </a:r>
            <a:r>
              <a:rPr lang="es-ES" sz="2000" dirty="0">
                <a:ea typeface="Verdana" panose="020B0604030504040204" pitchFamily="34" charset="0"/>
                <a:cs typeface="Verdana" panose="020B0604030504040204" pitchFamily="34" charset="0"/>
              </a:rPr>
              <a:t> </a:t>
            </a:r>
            <a:r>
              <a:rPr lang="es-ES" sz="2000" dirty="0" err="1">
                <a:ea typeface="Verdana" panose="020B0604030504040204" pitchFamily="34" charset="0"/>
                <a:cs typeface="Verdana" panose="020B0604030504040204" pitchFamily="34" charset="0"/>
              </a:rPr>
              <a:t>the</a:t>
            </a:r>
            <a:r>
              <a:rPr lang="es-ES" sz="2000" dirty="0">
                <a:ea typeface="Verdana" panose="020B0604030504040204" pitchFamily="34" charset="0"/>
                <a:cs typeface="Verdana" panose="020B0604030504040204" pitchFamily="34" charset="0"/>
              </a:rPr>
              <a:t> Cloud </a:t>
            </a:r>
          </a:p>
          <a:p>
            <a:pPr marL="342900" indent="-342900">
              <a:buFont typeface="Arial" panose="020B0604020202020204" pitchFamily="34" charset="0"/>
              <a:buChar char="•"/>
            </a:pPr>
            <a:endParaRPr lang="es-ES" sz="2000" dirty="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ea typeface="Verdana" panose="020B0604030504040204" pitchFamily="34" charset="0"/>
                <a:cs typeface="Verdana" panose="020B0604030504040204" pitchFamily="34" charset="0"/>
              </a:rPr>
              <a:t>Asegurar cumplimiento de políticas</a:t>
            </a:r>
          </a:p>
          <a:p>
            <a:pPr algn="ctr"/>
            <a:endParaRPr lang="en-US" sz="2400" dirty="0">
              <a:latin typeface="+mj-lt"/>
              <a:ea typeface="Verdana" panose="020B0604030504040204" pitchFamily="34" charset="0"/>
              <a:cs typeface="Verdana" panose="020B0604030504040204" pitchFamily="34" charset="0"/>
            </a:endParaRPr>
          </a:p>
        </p:txBody>
      </p:sp>
      <p:sp>
        <p:nvSpPr>
          <p:cNvPr id="60" name="Rectángulo 90">
            <a:extLst>
              <a:ext uri="{FF2B5EF4-FFF2-40B4-BE49-F238E27FC236}">
                <a16:creationId xmlns:a16="http://schemas.microsoft.com/office/drawing/2014/main" id="{AF13A2E7-C846-4BD9-A5B3-0ED89670A425}"/>
              </a:ext>
            </a:extLst>
          </p:cNvPr>
          <p:cNvSpPr/>
          <p:nvPr/>
        </p:nvSpPr>
        <p:spPr>
          <a:xfrm>
            <a:off x="15542209" y="7027092"/>
            <a:ext cx="7132106" cy="5006713"/>
          </a:xfrm>
          <a:prstGeom prst="rect">
            <a:avLst/>
          </a:prstGeom>
          <a:solidFill>
            <a:schemeClr val="bg1"/>
          </a:solidFill>
          <a:ln w="38100" algn="ctr">
            <a:solidFill>
              <a:srgbClr val="C00000"/>
            </a:solidFill>
            <a:miter lim="800000"/>
            <a:headEnd/>
            <a:tailEnd/>
          </a:ln>
          <a:effectLst/>
        </p:spPr>
        <p:txBody>
          <a:bodyPr lIns="216000" tIns="288000" rIns="216000" bIns="288000" anchor="t"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en-US" sz="2800" b="1" dirty="0">
                <a:latin typeface="+mj-lt"/>
                <a:ea typeface="Verdana" panose="020B0604030504040204" pitchFamily="34" charset="0"/>
                <a:cs typeface="Verdana" panose="020B0604030504040204" pitchFamily="34" charset="0"/>
              </a:rPr>
              <a:t>CTO</a:t>
            </a:r>
          </a:p>
          <a:p>
            <a:pPr algn="just"/>
            <a:endParaRPr lang="en-US" sz="24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latin typeface="+mj-lt"/>
                <a:ea typeface="Verdana" panose="020B0604030504040204" pitchFamily="34" charset="0"/>
                <a:cs typeface="Verdana" panose="020B0604030504040204" pitchFamily="34" charset="0"/>
              </a:rPr>
              <a:t>Ayuda a usar los Servicios Cloud, coordinando los análisis de </a:t>
            </a:r>
            <a:r>
              <a:rPr lang="es-ES" sz="2000" dirty="0" err="1">
                <a:latin typeface="+mj-lt"/>
                <a:ea typeface="Verdana" panose="020B0604030504040204" pitchFamily="34" charset="0"/>
                <a:cs typeface="Verdana" panose="020B0604030504040204" pitchFamily="34" charset="0"/>
              </a:rPr>
              <a:t>workload</a:t>
            </a:r>
            <a:r>
              <a:rPr lang="es-ES" sz="2000" dirty="0">
                <a:latin typeface="+mj-lt"/>
                <a:ea typeface="Verdana" panose="020B0604030504040204" pitchFamily="34" charset="0"/>
                <a:cs typeface="Verdana" panose="020B0604030504040204" pitchFamily="34" charset="0"/>
              </a:rPr>
              <a:t> y definiendo la reutilización de objetos, </a:t>
            </a:r>
            <a:r>
              <a:rPr lang="es-ES" sz="2000" dirty="0" err="1">
                <a:latin typeface="+mj-lt"/>
                <a:ea typeface="Verdana" panose="020B0604030504040204" pitchFamily="34" charset="0"/>
                <a:cs typeface="Verdana" panose="020B0604030504040204" pitchFamily="34" charset="0"/>
              </a:rPr>
              <a:t>best</a:t>
            </a:r>
            <a:r>
              <a:rPr lang="es-ES" sz="2000" dirty="0">
                <a:latin typeface="+mj-lt"/>
                <a:ea typeface="Verdana" panose="020B0604030504040204" pitchFamily="34" charset="0"/>
                <a:cs typeface="Verdana" panose="020B0604030504040204" pitchFamily="34" charset="0"/>
              </a:rPr>
              <a:t> </a:t>
            </a:r>
            <a:r>
              <a:rPr lang="es-ES" sz="2000" dirty="0" err="1">
                <a:latin typeface="+mj-lt"/>
                <a:ea typeface="Verdana" panose="020B0604030504040204" pitchFamily="34" charset="0"/>
                <a:cs typeface="Verdana" panose="020B0604030504040204" pitchFamily="34" charset="0"/>
              </a:rPr>
              <a:t>practices</a:t>
            </a:r>
            <a:r>
              <a:rPr lang="es-ES" sz="2000" dirty="0">
                <a:latin typeface="+mj-lt"/>
                <a:ea typeface="Verdana" panose="020B0604030504040204" pitchFamily="34" charset="0"/>
                <a:cs typeface="Verdana" panose="020B0604030504040204" pitchFamily="34" charset="0"/>
              </a:rPr>
              <a:t> y recomendaciones</a:t>
            </a:r>
          </a:p>
          <a:p>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latin typeface="+mj-lt"/>
                <a:ea typeface="Verdana" panose="020B0604030504040204" pitchFamily="34" charset="0"/>
                <a:cs typeface="Verdana" panose="020B0604030504040204" pitchFamily="34" charset="0"/>
              </a:rPr>
              <a:t>Asegurar diseños de arquitectura resilientes basados en modelo de </a:t>
            </a:r>
            <a:r>
              <a:rPr lang="es-ES" sz="2000" dirty="0" err="1">
                <a:latin typeface="+mj-lt"/>
                <a:ea typeface="Verdana" panose="020B0604030504040204" pitchFamily="34" charset="0"/>
                <a:cs typeface="Verdana" panose="020B0604030504040204" pitchFamily="34" charset="0"/>
              </a:rPr>
              <a:t>Blueprints</a:t>
            </a:r>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ea typeface="Verdana" panose="020B0604030504040204" pitchFamily="34" charset="0"/>
                <a:cs typeface="Verdana" panose="020B0604030504040204" pitchFamily="34" charset="0"/>
              </a:rPr>
              <a:t>Definir el catalogo componentes de plataforma</a:t>
            </a:r>
          </a:p>
          <a:p>
            <a:pPr marL="342900" indent="-342900">
              <a:buFont typeface="Arial" panose="020B0604020202020204" pitchFamily="34" charset="0"/>
              <a:buChar char="•"/>
            </a:pPr>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latin typeface="+mj-lt"/>
                <a:ea typeface="Verdana" panose="020B0604030504040204" pitchFamily="34" charset="0"/>
                <a:cs typeface="Verdana" panose="020B0604030504040204" pitchFamily="34" charset="0"/>
              </a:rPr>
              <a:t>Soporte a estimación de coste</a:t>
            </a:r>
          </a:p>
          <a:p>
            <a:pPr marL="342900" indent="-342900">
              <a:buFont typeface="Arial" panose="020B0604020202020204" pitchFamily="34" charset="0"/>
              <a:buChar char="•"/>
            </a:pPr>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latin typeface="+mj-lt"/>
                <a:ea typeface="Verdana" panose="020B0604030504040204" pitchFamily="34" charset="0"/>
                <a:cs typeface="Verdana" panose="020B0604030504040204" pitchFamily="34" charset="0"/>
              </a:rPr>
              <a:t>Homologacion </a:t>
            </a:r>
          </a:p>
        </p:txBody>
      </p:sp>
      <p:sp>
        <p:nvSpPr>
          <p:cNvPr id="61" name="Rectángulo 90">
            <a:extLst>
              <a:ext uri="{FF2B5EF4-FFF2-40B4-BE49-F238E27FC236}">
                <a16:creationId xmlns:a16="http://schemas.microsoft.com/office/drawing/2014/main" id="{9A9833F6-D954-4365-BE68-4832919C7377}"/>
              </a:ext>
            </a:extLst>
          </p:cNvPr>
          <p:cNvSpPr/>
          <p:nvPr/>
        </p:nvSpPr>
        <p:spPr>
          <a:xfrm>
            <a:off x="15262717" y="2412508"/>
            <a:ext cx="7132110" cy="3882168"/>
          </a:xfrm>
          <a:prstGeom prst="rect">
            <a:avLst/>
          </a:prstGeom>
          <a:solidFill>
            <a:schemeClr val="bg1"/>
          </a:solidFill>
          <a:ln w="38100" algn="ctr">
            <a:solidFill>
              <a:srgbClr val="C00000"/>
            </a:solidFill>
            <a:miter lim="800000"/>
            <a:headEnd/>
            <a:tailEnd/>
          </a:ln>
          <a:effectLst/>
        </p:spPr>
        <p:txBody>
          <a:bodyPr lIns="216000" tIns="288000" rIns="216000" bIns="288000" anchor="t" anchorCtr="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2800" b="1" dirty="0">
                <a:latin typeface="+mj-lt"/>
                <a:ea typeface="Verdana" panose="020B0604030504040204" pitchFamily="34" charset="0"/>
              </a:rPr>
              <a:t>P&amp;G</a:t>
            </a:r>
            <a:endParaRPr lang="es-ES" altLang="en-US" sz="2800" b="1" dirty="0">
              <a:latin typeface="+mj-lt"/>
              <a:ea typeface="Verdana" panose="020B0604030504040204" pitchFamily="34" charset="0"/>
            </a:endParaRPr>
          </a:p>
          <a:p>
            <a:pPr algn="ctr"/>
            <a:endParaRPr lang="en-U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ea typeface="Verdana" panose="020B0604030504040204" pitchFamily="34" charset="0"/>
                <a:cs typeface="Verdana" panose="020B0604030504040204" pitchFamily="34" charset="0"/>
              </a:rPr>
              <a:t>Estimación de coste de </a:t>
            </a:r>
            <a:r>
              <a:rPr lang="es-ES" sz="2000" dirty="0" err="1">
                <a:ea typeface="Verdana" panose="020B0604030504040204" pitchFamily="34" charset="0"/>
                <a:cs typeface="Verdana" panose="020B0604030504040204" pitchFamily="34" charset="0"/>
              </a:rPr>
              <a:t>workloads</a:t>
            </a:r>
            <a:endParaRPr lang="es-ES" sz="2000" dirty="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s-ES" sz="2000" dirty="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s-ES" sz="2000" dirty="0">
                <a:ea typeface="Verdana" panose="020B0604030504040204" pitchFamily="34" charset="0"/>
                <a:cs typeface="Verdana" panose="020B0604030504040204" pitchFamily="34" charset="0"/>
              </a:rPr>
              <a:t>Establecimiento de cuotas, s</a:t>
            </a:r>
            <a:r>
              <a:rPr lang="en-US" sz="2000" dirty="0" err="1">
                <a:ea typeface="Verdana" panose="020B0604030504040204" pitchFamily="34" charset="0"/>
                <a:cs typeface="Verdana" panose="020B0604030504040204" pitchFamily="34" charset="0"/>
              </a:rPr>
              <a:t>eguimiento</a:t>
            </a:r>
            <a:r>
              <a:rPr lang="en-US" sz="2000" dirty="0">
                <a:ea typeface="Verdana" panose="020B0604030504040204" pitchFamily="34" charset="0"/>
                <a:cs typeface="Verdana" panose="020B0604030504040204" pitchFamily="34" charset="0"/>
              </a:rPr>
              <a:t> de </a:t>
            </a:r>
            <a:r>
              <a:rPr lang="en-US" sz="2000" dirty="0" err="1">
                <a:ea typeface="Verdana" panose="020B0604030504040204" pitchFamily="34" charset="0"/>
                <a:cs typeface="Verdana" panose="020B0604030504040204" pitchFamily="34" charset="0"/>
              </a:rPr>
              <a:t>consumos</a:t>
            </a:r>
            <a:r>
              <a:rPr lang="en-US" sz="2000" dirty="0">
                <a:ea typeface="Verdana" panose="020B0604030504040204" pitchFamily="34" charset="0"/>
                <a:cs typeface="Verdana" panose="020B0604030504040204" pitchFamily="34" charset="0"/>
              </a:rPr>
              <a:t> y </a:t>
            </a:r>
            <a:r>
              <a:rPr lang="en-US" sz="2000" dirty="0" err="1">
                <a:ea typeface="Verdana" panose="020B0604030504040204" pitchFamily="34" charset="0"/>
                <a:cs typeface="Verdana" panose="020B0604030504040204" pitchFamily="34" charset="0"/>
              </a:rPr>
              <a:t>asignación</a:t>
            </a:r>
            <a:r>
              <a:rPr lang="en-US" sz="2000" dirty="0">
                <a:ea typeface="Verdana" panose="020B0604030504040204" pitchFamily="34" charset="0"/>
                <a:cs typeface="Verdana" panose="020B0604030504040204" pitchFamily="34" charset="0"/>
              </a:rPr>
              <a:t> a las areas</a:t>
            </a:r>
          </a:p>
          <a:p>
            <a:pPr marL="342900" indent="-342900">
              <a:buFont typeface="Arial" panose="020B0604020202020204" pitchFamily="34" charset="0"/>
              <a:buChar char="•"/>
            </a:pPr>
            <a:endParaRPr lang="es-ES" sz="2000" dirty="0">
              <a:latin typeface="+mj-lt"/>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000" dirty="0">
                <a:latin typeface="+mj-lt"/>
                <a:ea typeface="Verdana" panose="020B0604030504040204" pitchFamily="34" charset="0"/>
                <a:cs typeface="Verdana" panose="020B0604030504040204" pitchFamily="34" charset="0"/>
              </a:rPr>
              <a:t>Velar por la </a:t>
            </a:r>
            <a:r>
              <a:rPr lang="en-US" sz="2000" dirty="0" err="1">
                <a:latin typeface="+mj-lt"/>
                <a:ea typeface="Verdana" panose="020B0604030504040204" pitchFamily="34" charset="0"/>
                <a:cs typeface="Verdana" panose="020B0604030504040204" pitchFamily="34" charset="0"/>
              </a:rPr>
              <a:t>reutilización</a:t>
            </a:r>
            <a:r>
              <a:rPr lang="en-US" sz="2000" dirty="0">
                <a:latin typeface="+mj-lt"/>
                <a:ea typeface="Verdana" panose="020B0604030504040204" pitchFamily="34" charset="0"/>
                <a:cs typeface="Verdana" panose="020B0604030504040204" pitchFamily="34" charset="0"/>
              </a:rPr>
              <a:t> y </a:t>
            </a:r>
            <a:r>
              <a:rPr lang="en-US" sz="2000" dirty="0" err="1">
                <a:latin typeface="+mj-lt"/>
                <a:ea typeface="Verdana" panose="020B0604030504040204" pitchFamily="34" charset="0"/>
                <a:cs typeface="Verdana" panose="020B0604030504040204" pitchFamily="34" charset="0"/>
              </a:rPr>
              <a:t>optimización</a:t>
            </a:r>
            <a:r>
              <a:rPr lang="en-US" sz="2000" dirty="0">
                <a:latin typeface="+mj-lt"/>
                <a:ea typeface="Verdana" panose="020B0604030504040204" pitchFamily="34" charset="0"/>
                <a:cs typeface="Verdana" panose="020B0604030504040204" pitchFamily="34" charset="0"/>
              </a:rPr>
              <a:t> de components</a:t>
            </a:r>
          </a:p>
        </p:txBody>
      </p:sp>
      <p:grpSp>
        <p:nvGrpSpPr>
          <p:cNvPr id="62" name="Group 85">
            <a:extLst>
              <a:ext uri="{FF2B5EF4-FFF2-40B4-BE49-F238E27FC236}">
                <a16:creationId xmlns:a16="http://schemas.microsoft.com/office/drawing/2014/main" id="{45B92F6E-44FE-4DB1-B9F5-57224F3DB590}"/>
              </a:ext>
            </a:extLst>
          </p:cNvPr>
          <p:cNvGrpSpPr/>
          <p:nvPr/>
        </p:nvGrpSpPr>
        <p:grpSpPr>
          <a:xfrm>
            <a:off x="335374" y="263588"/>
            <a:ext cx="16651970" cy="10378036"/>
            <a:chOff x="-2992793" y="1249059"/>
            <a:chExt cx="8325985" cy="5189018"/>
          </a:xfrm>
        </p:grpSpPr>
        <p:sp>
          <p:nvSpPr>
            <p:cNvPr id="63" name="Rectángulo redondeado 2">
              <a:extLst>
                <a:ext uri="{FF2B5EF4-FFF2-40B4-BE49-F238E27FC236}">
                  <a16:creationId xmlns:a16="http://schemas.microsoft.com/office/drawing/2014/main" id="{D38E4179-0C9B-4ECB-9DA6-2C933146944D}"/>
                </a:ext>
              </a:extLst>
            </p:cNvPr>
            <p:cNvSpPr/>
            <p:nvPr/>
          </p:nvSpPr>
          <p:spPr>
            <a:xfrm>
              <a:off x="808873" y="3277576"/>
              <a:ext cx="3958188" cy="2289477"/>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6000"/>
            </a:p>
          </p:txBody>
        </p:sp>
        <p:pic>
          <p:nvPicPr>
            <p:cNvPr id="81" name="Imagen 15">
              <a:extLst>
                <a:ext uri="{FF2B5EF4-FFF2-40B4-BE49-F238E27FC236}">
                  <a16:creationId xmlns:a16="http://schemas.microsoft.com/office/drawing/2014/main" id="{0E9FAACC-2988-4CE2-8429-0A97233A6E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5528" y="1249059"/>
              <a:ext cx="540000" cy="540000"/>
            </a:xfrm>
            <a:prstGeom prst="rect">
              <a:avLst/>
            </a:prstGeom>
          </p:spPr>
        </p:pic>
        <p:pic>
          <p:nvPicPr>
            <p:cNvPr id="79" name="Imagen 14">
              <a:extLst>
                <a:ext uri="{FF2B5EF4-FFF2-40B4-BE49-F238E27FC236}">
                  <a16:creationId xmlns:a16="http://schemas.microsoft.com/office/drawing/2014/main" id="{F4D983D5-DE40-4874-90D4-BD0FA2A069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3192" y="4506447"/>
              <a:ext cx="540000" cy="540000"/>
            </a:xfrm>
            <a:prstGeom prst="rect">
              <a:avLst/>
            </a:prstGeom>
          </p:spPr>
        </p:pic>
        <p:pic>
          <p:nvPicPr>
            <p:cNvPr id="78" name="Imagen 38">
              <a:extLst>
                <a:ext uri="{FF2B5EF4-FFF2-40B4-BE49-F238E27FC236}">
                  <a16:creationId xmlns:a16="http://schemas.microsoft.com/office/drawing/2014/main" id="{1939949C-C0E0-478A-AE87-94CE467FC2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4400" y="2557789"/>
              <a:ext cx="540000" cy="540000"/>
            </a:xfrm>
            <a:prstGeom prst="rect">
              <a:avLst/>
            </a:prstGeom>
          </p:spPr>
        </p:pic>
        <p:pic>
          <p:nvPicPr>
            <p:cNvPr id="76" name="Imagen 41">
              <a:extLst>
                <a:ext uri="{FF2B5EF4-FFF2-40B4-BE49-F238E27FC236}">
                  <a16:creationId xmlns:a16="http://schemas.microsoft.com/office/drawing/2014/main" id="{1E8771F7-4A64-4D04-B0BE-9EC126327A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185" y="5898077"/>
              <a:ext cx="540000" cy="540000"/>
            </a:xfrm>
            <a:prstGeom prst="rect">
              <a:avLst/>
            </a:prstGeom>
          </p:spPr>
        </p:pic>
        <p:pic>
          <p:nvPicPr>
            <p:cNvPr id="74" name="Imagen 43">
              <a:extLst>
                <a:ext uri="{FF2B5EF4-FFF2-40B4-BE49-F238E27FC236}">
                  <a16:creationId xmlns:a16="http://schemas.microsoft.com/office/drawing/2014/main" id="{BEC90DA0-2827-4AED-AA5C-1FCBBC37D3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2793" y="4546265"/>
              <a:ext cx="540000" cy="540000"/>
            </a:xfrm>
            <a:prstGeom prst="rect">
              <a:avLst/>
            </a:prstGeom>
          </p:spPr>
        </p:pic>
      </p:grpSp>
      <p:sp>
        <p:nvSpPr>
          <p:cNvPr id="2" name="TextBox 1">
            <a:extLst>
              <a:ext uri="{FF2B5EF4-FFF2-40B4-BE49-F238E27FC236}">
                <a16:creationId xmlns:a16="http://schemas.microsoft.com/office/drawing/2014/main" id="{613F2B29-309E-4B8A-8ADE-A52A597588E7}"/>
              </a:ext>
            </a:extLst>
          </p:cNvPr>
          <p:cNvSpPr txBox="1"/>
          <p:nvPr/>
        </p:nvSpPr>
        <p:spPr>
          <a:xfrm>
            <a:off x="8301541" y="5736171"/>
            <a:ext cx="7240668" cy="5232202"/>
          </a:xfrm>
          <a:prstGeom prst="rect">
            <a:avLst/>
          </a:prstGeom>
          <a:noFill/>
        </p:spPr>
        <p:txBody>
          <a:bodyPr wrap="square" rtlCol="0">
            <a:spAutoFit/>
          </a:bodyPr>
          <a:lstStyle/>
          <a:p>
            <a:pPr algn="l"/>
            <a:r>
              <a:rPr lang="es-ES" dirty="0"/>
              <a:t>Para obtener el objetivo es </a:t>
            </a:r>
            <a:r>
              <a:rPr lang="es-ES" b="1" dirty="0">
                <a:solidFill>
                  <a:srgbClr val="C00000"/>
                </a:solidFill>
              </a:rPr>
              <a:t>necesario</a:t>
            </a:r>
            <a:r>
              <a:rPr lang="es-ES" dirty="0"/>
              <a:t> En primer lugar, definir las funciones principales de </a:t>
            </a:r>
            <a:r>
              <a:rPr lang="es-ES" dirty="0" err="1"/>
              <a:t>CCoE</a:t>
            </a:r>
            <a:r>
              <a:rPr lang="es-ES" dirty="0"/>
              <a:t> y su equipo Core:</a:t>
            </a:r>
          </a:p>
          <a:p>
            <a:pPr algn="l"/>
            <a:endParaRPr lang="es-ES" dirty="0"/>
          </a:p>
          <a:p>
            <a:pPr algn="l"/>
            <a:endParaRPr lang="es-ES" sz="3200" b="1" dirty="0">
              <a:solidFill>
                <a:schemeClr val="tx1"/>
              </a:solidFill>
            </a:endParaRPr>
          </a:p>
          <a:p>
            <a:pPr algn="l"/>
            <a:endParaRPr lang="en-ES" sz="3200" b="1" dirty="0">
              <a:solidFill>
                <a:schemeClr val="tx1"/>
              </a:solidFill>
            </a:endParaRPr>
          </a:p>
          <a:p>
            <a:pPr algn="l"/>
            <a:endParaRPr lang="es-ES" dirty="0"/>
          </a:p>
          <a:p>
            <a:pPr algn="l"/>
            <a:endParaRPr lang="es-ES" dirty="0"/>
          </a:p>
          <a:p>
            <a:pPr marL="457200" indent="-457200" algn="l">
              <a:buFont typeface="Arial" panose="020B0604020202020204" pitchFamily="34" charset="0"/>
              <a:buChar char="•"/>
            </a:pPr>
            <a:endParaRPr lang="es-ES" dirty="0"/>
          </a:p>
          <a:p>
            <a:pPr marL="457200" indent="-457200" algn="l">
              <a:buFont typeface="Arial" panose="020B0604020202020204" pitchFamily="34" charset="0"/>
              <a:buChar char="•"/>
            </a:pPr>
            <a:endParaRPr lang="es-ES" dirty="0"/>
          </a:p>
          <a:p>
            <a:pPr marL="457200" indent="-457200" algn="l">
              <a:buFont typeface="Arial" panose="020B0604020202020204" pitchFamily="34" charset="0"/>
              <a:buChar char="•"/>
            </a:pPr>
            <a:endParaRPr lang="es-ES" dirty="0"/>
          </a:p>
        </p:txBody>
      </p:sp>
      <p:pic>
        <p:nvPicPr>
          <p:cNvPr id="19" name="Imagen 38">
            <a:extLst>
              <a:ext uri="{FF2B5EF4-FFF2-40B4-BE49-F238E27FC236}">
                <a16:creationId xmlns:a16="http://schemas.microsoft.com/office/drawing/2014/main" id="{4D6E53AC-7489-4FA6-9372-CB6D3DD4B3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3697" y="2877334"/>
            <a:ext cx="1080000" cy="1080000"/>
          </a:xfrm>
          <a:prstGeom prst="rect">
            <a:avLst/>
          </a:prstGeom>
        </p:spPr>
      </p:pic>
      <p:pic>
        <p:nvPicPr>
          <p:cNvPr id="20" name="Imagen 43">
            <a:extLst>
              <a:ext uri="{FF2B5EF4-FFF2-40B4-BE49-F238E27FC236}">
                <a16:creationId xmlns:a16="http://schemas.microsoft.com/office/drawing/2014/main" id="{17DAF0FC-27F3-4F22-98B7-9B75C818D6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546" y="6876588"/>
            <a:ext cx="1080000" cy="1080000"/>
          </a:xfrm>
          <a:prstGeom prst="rect">
            <a:avLst/>
          </a:prstGeom>
        </p:spPr>
      </p:pic>
      <p:pic>
        <p:nvPicPr>
          <p:cNvPr id="21" name="Imagen 15">
            <a:extLst>
              <a:ext uri="{FF2B5EF4-FFF2-40B4-BE49-F238E27FC236}">
                <a16:creationId xmlns:a16="http://schemas.microsoft.com/office/drawing/2014/main" id="{B36819F0-AEFE-4AEC-83CD-CA4A075484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461" y="259874"/>
            <a:ext cx="1080000" cy="1080000"/>
          </a:xfrm>
          <a:prstGeom prst="rect">
            <a:avLst/>
          </a:prstGeom>
        </p:spPr>
      </p:pic>
      <p:pic>
        <p:nvPicPr>
          <p:cNvPr id="23" name="Imagen 14">
            <a:extLst>
              <a:ext uri="{FF2B5EF4-FFF2-40B4-BE49-F238E27FC236}">
                <a16:creationId xmlns:a16="http://schemas.microsoft.com/office/drawing/2014/main" id="{AF7C984F-462A-44DE-82DC-570D937044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51116" y="6752348"/>
            <a:ext cx="1080000" cy="1080000"/>
          </a:xfrm>
          <a:prstGeom prst="rect">
            <a:avLst/>
          </a:prstGeom>
        </p:spPr>
      </p:pic>
      <p:pic>
        <p:nvPicPr>
          <p:cNvPr id="24" name="Imagen 41">
            <a:extLst>
              <a:ext uri="{FF2B5EF4-FFF2-40B4-BE49-F238E27FC236}">
                <a16:creationId xmlns:a16="http://schemas.microsoft.com/office/drawing/2014/main" id="{51A4E756-1069-4536-A1DA-6211C06E21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7775" y="9557910"/>
            <a:ext cx="1080000" cy="1080000"/>
          </a:xfrm>
          <a:prstGeom prst="rect">
            <a:avLst/>
          </a:prstGeom>
        </p:spPr>
      </p:pic>
      <p:pic>
        <p:nvPicPr>
          <p:cNvPr id="25" name="Imagen 41">
            <a:extLst>
              <a:ext uri="{FF2B5EF4-FFF2-40B4-BE49-F238E27FC236}">
                <a16:creationId xmlns:a16="http://schemas.microsoft.com/office/drawing/2014/main" id="{011AA347-B347-4693-8DB0-89454B7B0E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5434" y="9576496"/>
            <a:ext cx="1080000" cy="1080000"/>
          </a:xfrm>
          <a:prstGeom prst="rect">
            <a:avLst/>
          </a:prstGeom>
        </p:spPr>
      </p:pic>
      <p:pic>
        <p:nvPicPr>
          <p:cNvPr id="27" name="Picture 2" descr="Businessman Icon of Flat style - Available in SVG, PNG, EPS, AI &amp; Icon fonts">
            <a:extLst>
              <a:ext uri="{FF2B5EF4-FFF2-40B4-BE49-F238E27FC236}">
                <a16:creationId xmlns:a16="http://schemas.microsoft.com/office/drawing/2014/main" id="{C39FC179-3A28-43D9-AA9D-A425C23CC5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06795" y="2198043"/>
            <a:ext cx="1070828" cy="10708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Businessman Icon of Flat style - Available in SVG, PNG, EPS, AI &amp; Icon fonts">
            <a:extLst>
              <a:ext uri="{FF2B5EF4-FFF2-40B4-BE49-F238E27FC236}">
                <a16:creationId xmlns:a16="http://schemas.microsoft.com/office/drawing/2014/main" id="{FBB8C6BA-072E-4BD1-B034-0CE9AE0025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29818" y="2198043"/>
            <a:ext cx="1070828" cy="1070828"/>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43">
            <a:extLst>
              <a:ext uri="{FF2B5EF4-FFF2-40B4-BE49-F238E27FC236}">
                <a16:creationId xmlns:a16="http://schemas.microsoft.com/office/drawing/2014/main" id="{290CE86F-6E8E-478E-91F0-53DF387429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00616" y="6917478"/>
            <a:ext cx="1080000" cy="1080000"/>
          </a:xfrm>
          <a:prstGeom prst="rect">
            <a:avLst/>
          </a:prstGeom>
        </p:spPr>
      </p:pic>
    </p:spTree>
    <p:extLst>
      <p:ext uri="{BB962C8B-B14F-4D97-AF65-F5344CB8AC3E}">
        <p14:creationId xmlns:p14="http://schemas.microsoft.com/office/powerpoint/2010/main" val="3090607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12E39D81-E944-3243-8A96-25816B6F5A7A}"/>
              </a:ext>
            </a:extLst>
          </p:cNvPr>
          <p:cNvSpPr/>
          <p:nvPr/>
        </p:nvSpPr>
        <p:spPr>
          <a:xfrm>
            <a:off x="7495118" y="6022639"/>
            <a:ext cx="2070426" cy="1995319"/>
          </a:xfrm>
          <a:prstGeom prst="ellipse">
            <a:avLst/>
          </a:prstGeom>
          <a:noFill/>
          <a:ln w="63500">
            <a:solidFill>
              <a:srgbClr val="006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9" name="Oval 68">
            <a:extLst>
              <a:ext uri="{FF2B5EF4-FFF2-40B4-BE49-F238E27FC236}">
                <a16:creationId xmlns:a16="http://schemas.microsoft.com/office/drawing/2014/main" id="{DE175074-9563-6B4F-A98C-C0E4FB2DCED3}"/>
              </a:ext>
            </a:extLst>
          </p:cNvPr>
          <p:cNvSpPr/>
          <p:nvPr/>
        </p:nvSpPr>
        <p:spPr>
          <a:xfrm>
            <a:off x="1555032" y="6012205"/>
            <a:ext cx="2070426" cy="1995319"/>
          </a:xfrm>
          <a:prstGeom prst="ellipse">
            <a:avLst/>
          </a:prstGeom>
          <a:noFill/>
          <a:ln w="63500">
            <a:solidFill>
              <a:srgbClr val="006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TextBox 14">
            <a:extLst>
              <a:ext uri="{FF2B5EF4-FFF2-40B4-BE49-F238E27FC236}">
                <a16:creationId xmlns:a16="http://schemas.microsoft.com/office/drawing/2014/main" id="{8048BBC7-8A00-5940-9A38-683BC33ABF75}"/>
              </a:ext>
            </a:extLst>
          </p:cNvPr>
          <p:cNvSpPr txBox="1"/>
          <p:nvPr/>
        </p:nvSpPr>
        <p:spPr>
          <a:xfrm>
            <a:off x="2997316" y="6080496"/>
            <a:ext cx="4799838" cy="523220"/>
          </a:xfrm>
          <a:prstGeom prst="rect">
            <a:avLst/>
          </a:prstGeom>
          <a:noFill/>
        </p:spPr>
        <p:txBody>
          <a:bodyPr wrap="square" rtlCol="0">
            <a:spAutoFit/>
          </a:bodyPr>
          <a:lstStyle/>
          <a:p>
            <a:r>
              <a:rPr lang="en-ES" sz="2800" b="1" dirty="0">
                <a:solidFill>
                  <a:schemeClr val="tx1"/>
                </a:solidFill>
              </a:rPr>
              <a:t>GOBIERNO + CTOM</a:t>
            </a:r>
          </a:p>
        </p:txBody>
      </p:sp>
      <p:sp>
        <p:nvSpPr>
          <p:cNvPr id="17" name="TextBox 16">
            <a:extLst>
              <a:ext uri="{FF2B5EF4-FFF2-40B4-BE49-F238E27FC236}">
                <a16:creationId xmlns:a16="http://schemas.microsoft.com/office/drawing/2014/main" id="{ABB14AE0-978A-6443-8460-AC1B1A6D787E}"/>
              </a:ext>
            </a:extLst>
          </p:cNvPr>
          <p:cNvSpPr txBox="1"/>
          <p:nvPr/>
        </p:nvSpPr>
        <p:spPr>
          <a:xfrm>
            <a:off x="9556154" y="6078119"/>
            <a:ext cx="5514513" cy="523220"/>
          </a:xfrm>
          <a:prstGeom prst="rect">
            <a:avLst/>
          </a:prstGeom>
          <a:noFill/>
        </p:spPr>
        <p:txBody>
          <a:bodyPr wrap="square" rtlCol="0">
            <a:spAutoFit/>
          </a:bodyPr>
          <a:lstStyle/>
          <a:p>
            <a:pPr algn="l"/>
            <a:r>
              <a:rPr lang="es-ES" sz="2800" b="1" dirty="0">
                <a:solidFill>
                  <a:schemeClr val="tx1"/>
                </a:solidFill>
              </a:rPr>
              <a:t>CONSULTOR CLOUD</a:t>
            </a:r>
            <a:endParaRPr lang="en-ES" sz="2800" b="1" dirty="0">
              <a:solidFill>
                <a:schemeClr val="tx1"/>
              </a:solidFill>
            </a:endParaRPr>
          </a:p>
        </p:txBody>
      </p:sp>
      <p:sp>
        <p:nvSpPr>
          <p:cNvPr id="24" name="TextBox 23">
            <a:extLst>
              <a:ext uri="{FF2B5EF4-FFF2-40B4-BE49-F238E27FC236}">
                <a16:creationId xmlns:a16="http://schemas.microsoft.com/office/drawing/2014/main" id="{F7C51873-7A9D-4445-83FF-660D03AD55D2}"/>
              </a:ext>
            </a:extLst>
          </p:cNvPr>
          <p:cNvSpPr txBox="1"/>
          <p:nvPr/>
        </p:nvSpPr>
        <p:spPr>
          <a:xfrm>
            <a:off x="2709340" y="8246969"/>
            <a:ext cx="5375789" cy="3785652"/>
          </a:xfrm>
          <a:prstGeom prst="rect">
            <a:avLst/>
          </a:prstGeom>
          <a:noFill/>
        </p:spPr>
        <p:txBody>
          <a:bodyPr wrap="square" rtlCol="0">
            <a:spAutoFit/>
          </a:bodyPr>
          <a:lstStyle/>
          <a:p>
            <a:pPr marL="285750" indent="-285750" algn="just">
              <a:buFont typeface="Arial" panose="020B0604020202020204" pitchFamily="34" charset="0"/>
              <a:buChar char="•"/>
            </a:pPr>
            <a:r>
              <a:rPr lang="es-ES" sz="2000" dirty="0">
                <a:solidFill>
                  <a:schemeClr val="tx1"/>
                </a:solidFill>
              </a:rPr>
              <a:t>CTOM</a:t>
            </a:r>
          </a:p>
          <a:p>
            <a:pPr marL="285750" indent="-285750" algn="just">
              <a:buFont typeface="Arial" panose="020B0604020202020204" pitchFamily="34" charset="0"/>
              <a:buChar char="•"/>
            </a:pPr>
            <a:endParaRPr lang="es-ES" sz="2000" dirty="0">
              <a:solidFill>
                <a:schemeClr val="tx1"/>
              </a:solidFill>
            </a:endParaRPr>
          </a:p>
          <a:p>
            <a:pPr marL="285750" indent="-285750" algn="just">
              <a:buFont typeface="Arial" panose="020B0604020202020204" pitchFamily="34" charset="0"/>
              <a:buChar char="•"/>
            </a:pPr>
            <a:r>
              <a:rPr lang="es-ES" sz="2000" dirty="0">
                <a:solidFill>
                  <a:schemeClr val="tx1"/>
                </a:solidFill>
              </a:rPr>
              <a:t>Roadmap</a:t>
            </a:r>
            <a:r>
              <a:rPr lang="en-ES" sz="2000" dirty="0">
                <a:solidFill>
                  <a:schemeClr val="tx1"/>
                </a:solidFill>
              </a:rPr>
              <a:t> &amp; Journey to Cloud</a:t>
            </a:r>
          </a:p>
          <a:p>
            <a:pPr marL="285750" indent="-285750" algn="just">
              <a:buFont typeface="Arial" panose="020B0604020202020204" pitchFamily="34" charset="0"/>
              <a:buChar char="•"/>
            </a:pPr>
            <a:endParaRPr lang="en-ES" sz="2000" dirty="0">
              <a:solidFill>
                <a:schemeClr val="tx1"/>
              </a:solidFill>
            </a:endParaRPr>
          </a:p>
          <a:p>
            <a:pPr marL="285750" indent="-285750" algn="just">
              <a:buFont typeface="Arial" panose="020B0604020202020204" pitchFamily="34" charset="0"/>
              <a:buChar char="•"/>
            </a:pPr>
            <a:r>
              <a:rPr lang="en-ES" sz="2000" dirty="0">
                <a:solidFill>
                  <a:schemeClr val="tx1"/>
                </a:solidFill>
              </a:rPr>
              <a:t>Elaboración de RACIs, KPIs &amp; SLAs</a:t>
            </a:r>
          </a:p>
          <a:p>
            <a:pPr marL="285750" indent="-285750" algn="just">
              <a:buFont typeface="Arial" panose="020B0604020202020204" pitchFamily="34" charset="0"/>
              <a:buChar char="•"/>
            </a:pPr>
            <a:endParaRPr lang="en-ES" sz="2000" dirty="0">
              <a:solidFill>
                <a:schemeClr val="tx1"/>
              </a:solidFill>
            </a:endParaRPr>
          </a:p>
          <a:p>
            <a:pPr marL="285750" indent="-285750" algn="just">
              <a:buFont typeface="Arial" panose="020B0604020202020204" pitchFamily="34" charset="0"/>
              <a:buChar char="•"/>
            </a:pPr>
            <a:r>
              <a:rPr lang="es-ES" sz="2000" dirty="0">
                <a:solidFill>
                  <a:schemeClr val="tx1"/>
                </a:solidFill>
              </a:rPr>
              <a:t>Seguimiento al c</a:t>
            </a:r>
            <a:r>
              <a:rPr lang="en-ES" sz="2000" dirty="0">
                <a:solidFill>
                  <a:schemeClr val="tx1"/>
                </a:solidFill>
              </a:rPr>
              <a:t>umplimiento de Políticas</a:t>
            </a:r>
            <a:endParaRPr lang="es-ES" sz="2000" dirty="0">
              <a:solidFill>
                <a:schemeClr val="tx1"/>
              </a:solidFill>
            </a:endParaRPr>
          </a:p>
          <a:p>
            <a:pPr marL="285750" indent="-285750" algn="just">
              <a:buFont typeface="Arial" panose="020B0604020202020204" pitchFamily="34" charset="0"/>
              <a:buChar char="•"/>
            </a:pPr>
            <a:endParaRPr lang="es-ES" sz="2000" dirty="0">
              <a:solidFill>
                <a:schemeClr val="tx1"/>
              </a:solidFill>
            </a:endParaRPr>
          </a:p>
          <a:p>
            <a:pPr marL="285750" indent="-285750" algn="just">
              <a:buFont typeface="Arial" panose="020B0604020202020204" pitchFamily="34" charset="0"/>
              <a:buChar char="•"/>
            </a:pPr>
            <a:r>
              <a:rPr lang="es-ES" sz="2000" dirty="0">
                <a:solidFill>
                  <a:schemeClr val="tx1"/>
                </a:solidFill>
              </a:rPr>
              <a:t>Liderazgo del programa</a:t>
            </a:r>
            <a:endParaRPr lang="en-ES" sz="2000" dirty="0">
              <a:solidFill>
                <a:schemeClr val="tx1"/>
              </a:solidFill>
            </a:endParaRPr>
          </a:p>
          <a:p>
            <a:endParaRPr lang="en-ES" sz="2000" dirty="0">
              <a:solidFill>
                <a:schemeClr val="tx1"/>
              </a:solidFill>
            </a:endParaRPr>
          </a:p>
          <a:p>
            <a:endParaRPr lang="en-ES" sz="2000" dirty="0">
              <a:solidFill>
                <a:schemeClr val="tx1"/>
              </a:solidFill>
            </a:endParaRPr>
          </a:p>
          <a:p>
            <a:endParaRPr lang="en-ES" sz="2000" dirty="0">
              <a:solidFill>
                <a:schemeClr val="tx1"/>
              </a:solidFill>
            </a:endParaRPr>
          </a:p>
        </p:txBody>
      </p:sp>
      <p:sp>
        <p:nvSpPr>
          <p:cNvPr id="34" name="TextBox 33">
            <a:extLst>
              <a:ext uri="{FF2B5EF4-FFF2-40B4-BE49-F238E27FC236}">
                <a16:creationId xmlns:a16="http://schemas.microsoft.com/office/drawing/2014/main" id="{AADC6AC0-625C-C146-8D58-920CA20B95A8}"/>
              </a:ext>
            </a:extLst>
          </p:cNvPr>
          <p:cNvSpPr txBox="1"/>
          <p:nvPr/>
        </p:nvSpPr>
        <p:spPr>
          <a:xfrm>
            <a:off x="8678189" y="8246969"/>
            <a:ext cx="5538906" cy="1692771"/>
          </a:xfrm>
          <a:prstGeom prst="rect">
            <a:avLst/>
          </a:prstGeom>
          <a:noFill/>
        </p:spPr>
        <p:txBody>
          <a:bodyPr wrap="square" rtlCol="0">
            <a:spAutoFit/>
          </a:bodyPr>
          <a:lstStyle/>
          <a:p>
            <a:pPr marL="457200" indent="-457200" algn="l">
              <a:buFont typeface="Arial" panose="020B0604020202020204" pitchFamily="34" charset="0"/>
              <a:buChar char="•"/>
            </a:pPr>
            <a:r>
              <a:rPr lang="es-ES" sz="2000" dirty="0">
                <a:solidFill>
                  <a:schemeClr val="tx1"/>
                </a:solidFill>
              </a:rPr>
              <a:t>Soporte al a</a:t>
            </a:r>
            <a:r>
              <a:rPr lang="en-ES" sz="2000" dirty="0">
                <a:solidFill>
                  <a:schemeClr val="tx1"/>
                </a:solidFill>
              </a:rPr>
              <a:t>nálisis y estimación del programa Cloud de SanEs</a:t>
            </a:r>
          </a:p>
          <a:p>
            <a:pPr marL="457200" indent="-457200" algn="l">
              <a:buFont typeface="Arial" panose="020B0604020202020204" pitchFamily="34" charset="0"/>
              <a:buChar char="•"/>
            </a:pPr>
            <a:endParaRPr lang="en-ES" sz="2000" dirty="0">
              <a:solidFill>
                <a:schemeClr val="tx1"/>
              </a:solidFill>
            </a:endParaRPr>
          </a:p>
          <a:p>
            <a:pPr marL="457200" indent="-457200" algn="l">
              <a:buFont typeface="Arial" panose="020B0604020202020204" pitchFamily="34" charset="0"/>
              <a:buChar char="•"/>
            </a:pPr>
            <a:r>
              <a:rPr lang="es-ES" sz="2000" dirty="0">
                <a:solidFill>
                  <a:schemeClr val="tx1"/>
                </a:solidFill>
              </a:rPr>
              <a:t>A</a:t>
            </a:r>
            <a:r>
              <a:rPr lang="en-ES" sz="2000" dirty="0">
                <a:solidFill>
                  <a:schemeClr val="tx1"/>
                </a:solidFill>
              </a:rPr>
              <a:t>nálisis del programa Cloud de SanEs</a:t>
            </a:r>
          </a:p>
          <a:p>
            <a:pPr algn="just"/>
            <a:endParaRPr lang="en-ES" sz="2400" dirty="0">
              <a:solidFill>
                <a:schemeClr val="tx1"/>
              </a:solidFill>
            </a:endParaRPr>
          </a:p>
        </p:txBody>
      </p:sp>
      <p:sp>
        <p:nvSpPr>
          <p:cNvPr id="58" name="TextBox 74">
            <a:extLst>
              <a:ext uri="{FF2B5EF4-FFF2-40B4-BE49-F238E27FC236}">
                <a16:creationId xmlns:a16="http://schemas.microsoft.com/office/drawing/2014/main" id="{6CB5D3B3-9DD6-4D52-A06F-4C7521A580B0}"/>
              </a:ext>
            </a:extLst>
          </p:cNvPr>
          <p:cNvSpPr txBox="1"/>
          <p:nvPr/>
        </p:nvSpPr>
        <p:spPr>
          <a:xfrm>
            <a:off x="650240" y="541319"/>
            <a:ext cx="22611504" cy="707886"/>
          </a:xfrm>
          <a:prstGeom prst="rect">
            <a:avLst/>
          </a:prstGeom>
          <a:noFill/>
        </p:spPr>
        <p:txBody>
          <a:bodyPr wrap="square" rtlCol="0" anchor="t">
            <a:spAutoFit/>
          </a:bodyPr>
          <a:lstStyle/>
          <a:p>
            <a:pPr algn="l"/>
            <a:r>
              <a:rPr lang="en-GB" sz="4000" b="1" kern="1200" dirty="0" err="1">
                <a:solidFill>
                  <a:srgbClr val="C00000"/>
                </a:solidFill>
              </a:rPr>
              <a:t>Equipo</a:t>
            </a:r>
            <a:r>
              <a:rPr lang="en-GB" sz="4000" b="1" kern="1200" dirty="0">
                <a:solidFill>
                  <a:srgbClr val="C00000"/>
                </a:solidFill>
              </a:rPr>
              <a:t> </a:t>
            </a:r>
            <a:r>
              <a:rPr lang="en-GB" sz="4000" b="1" kern="1200" dirty="0" err="1">
                <a:solidFill>
                  <a:srgbClr val="C00000"/>
                </a:solidFill>
              </a:rPr>
              <a:t>Propuesto</a:t>
            </a:r>
            <a:r>
              <a:rPr lang="en-GB" sz="4000" b="1" kern="1200" dirty="0">
                <a:solidFill>
                  <a:srgbClr val="C00000"/>
                </a:solidFill>
              </a:rPr>
              <a:t> IBM </a:t>
            </a:r>
            <a:r>
              <a:rPr lang="en-GB" sz="4000" b="1" kern="1200" dirty="0" err="1">
                <a:solidFill>
                  <a:srgbClr val="C00000"/>
                </a:solidFill>
              </a:rPr>
              <a:t>CCoE</a:t>
            </a:r>
            <a:endParaRPr lang="en-GB" sz="4000" b="1" kern="1200" dirty="0">
              <a:solidFill>
                <a:srgbClr val="C00000"/>
              </a:solidFill>
            </a:endParaRPr>
          </a:p>
        </p:txBody>
      </p:sp>
      <p:sp>
        <p:nvSpPr>
          <p:cNvPr id="72" name="TextBox 71">
            <a:extLst>
              <a:ext uri="{FF2B5EF4-FFF2-40B4-BE49-F238E27FC236}">
                <a16:creationId xmlns:a16="http://schemas.microsoft.com/office/drawing/2014/main" id="{842223F9-D2CD-8F4B-BE06-5850517C86F4}"/>
              </a:ext>
            </a:extLst>
          </p:cNvPr>
          <p:cNvSpPr txBox="1"/>
          <p:nvPr/>
        </p:nvSpPr>
        <p:spPr>
          <a:xfrm>
            <a:off x="9792081" y="4042435"/>
            <a:ext cx="4799838" cy="830997"/>
          </a:xfrm>
          <a:prstGeom prst="rect">
            <a:avLst/>
          </a:prstGeom>
          <a:noFill/>
        </p:spPr>
        <p:txBody>
          <a:bodyPr wrap="square" rtlCol="0">
            <a:spAutoFit/>
          </a:bodyPr>
          <a:lstStyle/>
          <a:p>
            <a:r>
              <a:rPr lang="en-ES" sz="4800" b="1" dirty="0">
                <a:solidFill>
                  <a:srgbClr val="0060B6"/>
                </a:solidFill>
              </a:rPr>
              <a:t>EQUIPO IBM</a:t>
            </a:r>
          </a:p>
        </p:txBody>
      </p:sp>
      <p:cxnSp>
        <p:nvCxnSpPr>
          <p:cNvPr id="76" name="Straight Connector 75">
            <a:extLst>
              <a:ext uri="{FF2B5EF4-FFF2-40B4-BE49-F238E27FC236}">
                <a16:creationId xmlns:a16="http://schemas.microsoft.com/office/drawing/2014/main" id="{0FAEC4FE-0282-5C4F-B38F-805F91239594}"/>
              </a:ext>
            </a:extLst>
          </p:cNvPr>
          <p:cNvCxnSpPr>
            <a:cxnSpLocks/>
          </p:cNvCxnSpPr>
          <p:nvPr/>
        </p:nvCxnSpPr>
        <p:spPr>
          <a:xfrm>
            <a:off x="3261358" y="5027320"/>
            <a:ext cx="17676490" cy="1"/>
          </a:xfrm>
          <a:prstGeom prst="line">
            <a:avLst/>
          </a:prstGeom>
          <a:ln w="63500">
            <a:solidFill>
              <a:srgbClr val="0060B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002015-75F2-49E8-84A4-6041076B3A2B}"/>
              </a:ext>
            </a:extLst>
          </p:cNvPr>
          <p:cNvCxnSpPr>
            <a:cxnSpLocks/>
          </p:cNvCxnSpPr>
          <p:nvPr/>
        </p:nvCxnSpPr>
        <p:spPr>
          <a:xfrm>
            <a:off x="2575003" y="8017958"/>
            <a:ext cx="0" cy="3319517"/>
          </a:xfrm>
          <a:prstGeom prst="line">
            <a:avLst/>
          </a:prstGeom>
          <a:ln w="63500">
            <a:solidFill>
              <a:srgbClr val="0060B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9B5646D-FC24-4EB9-B9BE-C76D761B1637}"/>
              </a:ext>
            </a:extLst>
          </p:cNvPr>
          <p:cNvCxnSpPr>
            <a:cxnSpLocks/>
          </p:cNvCxnSpPr>
          <p:nvPr/>
        </p:nvCxnSpPr>
        <p:spPr>
          <a:xfrm>
            <a:off x="8530331" y="8038888"/>
            <a:ext cx="0" cy="3319517"/>
          </a:xfrm>
          <a:prstGeom prst="line">
            <a:avLst/>
          </a:prstGeom>
          <a:ln w="63500">
            <a:solidFill>
              <a:srgbClr val="0060B6"/>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D856DB4-8480-432F-BB0A-68585658FD0D}"/>
              </a:ext>
            </a:extLst>
          </p:cNvPr>
          <p:cNvSpPr/>
          <p:nvPr/>
        </p:nvSpPr>
        <p:spPr>
          <a:xfrm>
            <a:off x="871470" y="2576138"/>
            <a:ext cx="20750280" cy="1969770"/>
          </a:xfrm>
          <a:prstGeom prst="rect">
            <a:avLst/>
          </a:prstGeom>
        </p:spPr>
        <p:txBody>
          <a:bodyPr wrap="square">
            <a:spAutoFit/>
          </a:bodyPr>
          <a:lstStyle/>
          <a:p>
            <a:pPr algn="l">
              <a:buClr>
                <a:srgbClr val="C00000"/>
              </a:buClr>
            </a:pPr>
            <a:r>
              <a:rPr lang="es-ES" sz="3200" b="1" dirty="0">
                <a:solidFill>
                  <a:srgbClr val="0070C0"/>
                </a:solidFill>
                <a:latin typeface="Santander Headline" panose="020B0504020201020104" pitchFamily="34" charset="0"/>
              </a:rPr>
              <a:t>IBM</a:t>
            </a:r>
            <a:r>
              <a:rPr lang="es-ES" sz="3200" dirty="0">
                <a:latin typeface="Santander Headline" panose="020B0504020201020104" pitchFamily="34" charset="0"/>
              </a:rPr>
              <a:t> propone una colaboración con </a:t>
            </a:r>
            <a:r>
              <a:rPr lang="es-ES" sz="3200" b="1" dirty="0">
                <a:solidFill>
                  <a:srgbClr val="C00000"/>
                </a:solidFill>
                <a:latin typeface="Santander Headline" panose="020B0504020201020104" pitchFamily="34" charset="0"/>
              </a:rPr>
              <a:t>Santander </a:t>
            </a:r>
            <a:r>
              <a:rPr lang="es-ES" sz="3200" b="1" dirty="0" err="1">
                <a:solidFill>
                  <a:srgbClr val="C00000"/>
                </a:solidFill>
                <a:latin typeface="Santander Headline" panose="020B0504020201020104" pitchFamily="34" charset="0"/>
              </a:rPr>
              <a:t>CCoE</a:t>
            </a:r>
            <a:r>
              <a:rPr lang="es-ES" sz="3200" b="1" dirty="0">
                <a:solidFill>
                  <a:srgbClr val="C00000"/>
                </a:solidFill>
                <a:latin typeface="Santander Headline" panose="020B0504020201020104" pitchFamily="34" charset="0"/>
              </a:rPr>
              <a:t> España </a:t>
            </a:r>
            <a:r>
              <a:rPr lang="es-ES" sz="3200" dirty="0">
                <a:latin typeface="Santander Headline" panose="020B0504020201020104" pitchFamily="34" charset="0"/>
              </a:rPr>
              <a:t>para acometer su “</a:t>
            </a:r>
            <a:r>
              <a:rPr lang="es-ES" sz="3200" dirty="0" err="1">
                <a:latin typeface="Santander Headline" panose="020B0504020201020104" pitchFamily="34" charset="0"/>
              </a:rPr>
              <a:t>Journey</a:t>
            </a:r>
            <a:r>
              <a:rPr lang="es-ES" sz="3200" dirty="0">
                <a:latin typeface="Santander Headline" panose="020B0504020201020104" pitchFamily="34" charset="0"/>
              </a:rPr>
              <a:t> </a:t>
            </a:r>
            <a:r>
              <a:rPr lang="es-ES" sz="3200" dirty="0" err="1">
                <a:latin typeface="Santander Headline" panose="020B0504020201020104" pitchFamily="34" charset="0"/>
              </a:rPr>
              <a:t>to</a:t>
            </a:r>
            <a:r>
              <a:rPr lang="es-ES" sz="3200" dirty="0">
                <a:latin typeface="Santander Headline" panose="020B0504020201020104" pitchFamily="34" charset="0"/>
              </a:rPr>
              <a:t> Cloud”</a:t>
            </a:r>
          </a:p>
          <a:p>
            <a:pPr algn="l">
              <a:buClr>
                <a:srgbClr val="C00000"/>
              </a:buClr>
            </a:pPr>
            <a:endParaRPr lang="es-AR" dirty="0">
              <a:latin typeface="+mn-lt"/>
              <a:sym typeface="IBM Plex Sans"/>
            </a:endParaRPr>
          </a:p>
          <a:p>
            <a:pPr marL="457200" indent="-457200" algn="l">
              <a:buClr>
                <a:srgbClr val="C00000"/>
              </a:buClr>
              <a:buFont typeface="Arial" panose="020B0604020202020204" pitchFamily="34" charset="0"/>
              <a:buChar char="•"/>
            </a:pPr>
            <a:endParaRPr lang="es-ES" dirty="0">
              <a:latin typeface="+mn-lt"/>
            </a:endParaRPr>
          </a:p>
          <a:p>
            <a:pPr marL="457200" indent="-457200" algn="l">
              <a:buClr>
                <a:srgbClr val="C00000"/>
              </a:buClr>
              <a:buFont typeface="Arial" panose="020B0604020202020204" pitchFamily="34" charset="0"/>
              <a:buChar char="•"/>
            </a:pPr>
            <a:endParaRPr lang="es-ES" dirty="0">
              <a:latin typeface="+mn-lt"/>
            </a:endParaRPr>
          </a:p>
        </p:txBody>
      </p:sp>
      <p:pic>
        <p:nvPicPr>
          <p:cNvPr id="25" name="Picture 2" descr="Usuario (informática) - Wikipedia, la enciclopedia libre">
            <a:extLst>
              <a:ext uri="{FF2B5EF4-FFF2-40B4-BE49-F238E27FC236}">
                <a16:creationId xmlns:a16="http://schemas.microsoft.com/office/drawing/2014/main" id="{744943FE-87DA-4346-BD92-B7519D0BA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938" y="6360691"/>
            <a:ext cx="1356614" cy="135661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Usuario (informática) - Wikipedia, la enciclopedia libre">
            <a:extLst>
              <a:ext uri="{FF2B5EF4-FFF2-40B4-BE49-F238E27FC236}">
                <a16:creationId xmlns:a16="http://schemas.microsoft.com/office/drawing/2014/main" id="{D8CEB7FC-D17A-4C81-AE35-46A896CA2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329" y="6307978"/>
            <a:ext cx="1356614" cy="135661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2797D6F-FD6A-4C83-BFDB-7B3A3FD779A1}"/>
              </a:ext>
            </a:extLst>
          </p:cNvPr>
          <p:cNvCxnSpPr>
            <a:cxnSpLocks/>
          </p:cNvCxnSpPr>
          <p:nvPr/>
        </p:nvCxnSpPr>
        <p:spPr>
          <a:xfrm flipV="1">
            <a:off x="27330856" y="5738658"/>
            <a:ext cx="0" cy="627908"/>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D142FC9-7035-4871-BB51-592985C902EF}"/>
              </a:ext>
            </a:extLst>
          </p:cNvPr>
          <p:cNvSpPr/>
          <p:nvPr/>
        </p:nvSpPr>
        <p:spPr>
          <a:xfrm>
            <a:off x="15749176" y="3488022"/>
            <a:ext cx="2317892" cy="2317892"/>
          </a:xfrm>
          <a:prstGeom prst="rect">
            <a:avLst/>
          </a:prstGeom>
          <a:solidFill>
            <a:srgbClr val="006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angle 18">
            <a:extLst>
              <a:ext uri="{FF2B5EF4-FFF2-40B4-BE49-F238E27FC236}">
                <a16:creationId xmlns:a16="http://schemas.microsoft.com/office/drawing/2014/main" id="{EF84D9FF-876F-4CF4-9857-45D89C98D7AA}"/>
              </a:ext>
            </a:extLst>
          </p:cNvPr>
          <p:cNvSpPr/>
          <p:nvPr/>
        </p:nvSpPr>
        <p:spPr>
          <a:xfrm>
            <a:off x="20122987" y="3488022"/>
            <a:ext cx="2317892" cy="2317892"/>
          </a:xfrm>
          <a:prstGeom prst="rect">
            <a:avLst/>
          </a:prstGeom>
          <a:solidFill>
            <a:srgbClr val="006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Arrow: Right 19">
            <a:extLst>
              <a:ext uri="{FF2B5EF4-FFF2-40B4-BE49-F238E27FC236}">
                <a16:creationId xmlns:a16="http://schemas.microsoft.com/office/drawing/2014/main" id="{47ECFDBB-8B71-4609-9572-ABDC46219353}"/>
              </a:ext>
            </a:extLst>
          </p:cNvPr>
          <p:cNvSpPr/>
          <p:nvPr/>
        </p:nvSpPr>
        <p:spPr>
          <a:xfrm rot="5400000">
            <a:off x="16372708" y="5193967"/>
            <a:ext cx="1070828" cy="1489120"/>
          </a:xfrm>
          <a:prstGeom prst="rightArrow">
            <a:avLst/>
          </a:prstGeom>
          <a:solidFill>
            <a:srgbClr val="006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Arrow: Right 20">
            <a:extLst>
              <a:ext uri="{FF2B5EF4-FFF2-40B4-BE49-F238E27FC236}">
                <a16:creationId xmlns:a16="http://schemas.microsoft.com/office/drawing/2014/main" id="{D0C00527-09FD-4841-8827-974E32A53664}"/>
              </a:ext>
            </a:extLst>
          </p:cNvPr>
          <p:cNvSpPr/>
          <p:nvPr/>
        </p:nvSpPr>
        <p:spPr>
          <a:xfrm rot="5400000">
            <a:off x="20720570" y="5164031"/>
            <a:ext cx="1070828" cy="1489120"/>
          </a:xfrm>
          <a:prstGeom prst="rightArrow">
            <a:avLst/>
          </a:prstGeom>
          <a:solidFill>
            <a:srgbClr val="006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2EE2857-047D-478A-A5F4-65493861D105}"/>
              </a:ext>
            </a:extLst>
          </p:cNvPr>
          <p:cNvSpPr/>
          <p:nvPr/>
        </p:nvSpPr>
        <p:spPr>
          <a:xfrm>
            <a:off x="15008651" y="7031419"/>
            <a:ext cx="3798942" cy="5665260"/>
          </a:xfrm>
          <a:prstGeom prst="rect">
            <a:avLst/>
          </a:prstGeom>
          <a:solidFill>
            <a:srgbClr val="006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angle 26">
            <a:extLst>
              <a:ext uri="{FF2B5EF4-FFF2-40B4-BE49-F238E27FC236}">
                <a16:creationId xmlns:a16="http://schemas.microsoft.com/office/drawing/2014/main" id="{3117886E-D366-4A5B-BE18-32523493795C}"/>
              </a:ext>
            </a:extLst>
          </p:cNvPr>
          <p:cNvSpPr/>
          <p:nvPr/>
        </p:nvSpPr>
        <p:spPr>
          <a:xfrm>
            <a:off x="19382462" y="7031419"/>
            <a:ext cx="3798942" cy="5665260"/>
          </a:xfrm>
          <a:prstGeom prst="rect">
            <a:avLst/>
          </a:prstGeom>
          <a:solidFill>
            <a:srgbClr val="006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angle 29">
            <a:extLst>
              <a:ext uri="{FF2B5EF4-FFF2-40B4-BE49-F238E27FC236}">
                <a16:creationId xmlns:a16="http://schemas.microsoft.com/office/drawing/2014/main" id="{5DD90918-B5B9-40BC-BD8A-5703185A960E}"/>
              </a:ext>
            </a:extLst>
          </p:cNvPr>
          <p:cNvSpPr/>
          <p:nvPr/>
        </p:nvSpPr>
        <p:spPr>
          <a:xfrm>
            <a:off x="15008587" y="7328030"/>
            <a:ext cx="3866540" cy="55399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r>
              <a:rPr lang="en-ES" sz="2800" b="1" dirty="0">
                <a:solidFill>
                  <a:schemeClr val="bg1"/>
                </a:solidFill>
              </a:rPr>
              <a:t>GOBIERNO + CTOM</a:t>
            </a:r>
          </a:p>
        </p:txBody>
      </p:sp>
      <p:sp>
        <p:nvSpPr>
          <p:cNvPr id="31" name="Rectangle 30">
            <a:extLst>
              <a:ext uri="{FF2B5EF4-FFF2-40B4-BE49-F238E27FC236}">
                <a16:creationId xmlns:a16="http://schemas.microsoft.com/office/drawing/2014/main" id="{A1E8DE68-DCB3-4375-ACE3-E607964D01E1}"/>
              </a:ext>
            </a:extLst>
          </p:cNvPr>
          <p:cNvSpPr/>
          <p:nvPr/>
        </p:nvSpPr>
        <p:spPr>
          <a:xfrm>
            <a:off x="19322714" y="7339903"/>
            <a:ext cx="3866540" cy="553998"/>
          </a:xfrm>
          <a:prstGeom prst="rect">
            <a:avLst/>
          </a:prstGeom>
          <a:no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r>
              <a:rPr lang="es-ES" sz="2800" b="1" dirty="0">
                <a:solidFill>
                  <a:schemeClr val="bg1"/>
                </a:solidFill>
              </a:rPr>
              <a:t>CONSULTOR CLOUD</a:t>
            </a:r>
            <a:endParaRPr lang="en-ES" sz="2800" b="1" dirty="0">
              <a:solidFill>
                <a:schemeClr val="bg1"/>
              </a:solidFill>
            </a:endParaRPr>
          </a:p>
        </p:txBody>
      </p:sp>
      <p:pic>
        <p:nvPicPr>
          <p:cNvPr id="32" name="Picture 2" descr="Usuario (informática) - Wikipedia, la enciclopedia libre">
            <a:extLst>
              <a:ext uri="{FF2B5EF4-FFF2-40B4-BE49-F238E27FC236}">
                <a16:creationId xmlns:a16="http://schemas.microsoft.com/office/drawing/2014/main" id="{96AC1A2A-48C0-44D8-AE43-6D5AD7EA3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3692" y="4228452"/>
            <a:ext cx="1356614" cy="135661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Usuario (informática) - Wikipedia, la enciclopedia libre">
            <a:extLst>
              <a:ext uri="{FF2B5EF4-FFF2-40B4-BE49-F238E27FC236}">
                <a16:creationId xmlns:a16="http://schemas.microsoft.com/office/drawing/2014/main" id="{713CF9EB-77EA-4CFF-9157-710B4EC0F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5791" y="4228452"/>
            <a:ext cx="1356614" cy="1356614"/>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2669E3CE-98CA-4485-BBD5-F4CD93345254}"/>
              </a:ext>
            </a:extLst>
          </p:cNvPr>
          <p:cNvSpPr/>
          <p:nvPr/>
        </p:nvSpPr>
        <p:spPr>
          <a:xfrm>
            <a:off x="15141976" y="8366036"/>
            <a:ext cx="3459793" cy="4247317"/>
          </a:xfrm>
          <a:prstGeom prst="rect">
            <a:avLst/>
          </a:prstGeom>
        </p:spPr>
        <p:txBody>
          <a:bodyPr wrap="square">
            <a:spAutoFit/>
          </a:bodyPr>
          <a:lstStyle/>
          <a:p>
            <a:pPr marL="342900" indent="-342900" algn="l">
              <a:buFont typeface="Wingdings" panose="05000000000000000000" pitchFamily="2" charset="2"/>
              <a:buChar char="ü"/>
            </a:pPr>
            <a:r>
              <a:rPr lang="es-ES" sz="1800" kern="1200" dirty="0">
                <a:solidFill>
                  <a:schemeClr val="bg1"/>
                </a:solidFill>
                <a:latin typeface="+mn-lt"/>
                <a:cs typeface="Arial" charset="0"/>
              </a:rPr>
              <a:t>Conocimiento Cloud pública y privada</a:t>
            </a:r>
          </a:p>
          <a:p>
            <a:pPr marL="342900" indent="-342900" algn="l">
              <a:buFont typeface="Wingdings" panose="05000000000000000000" pitchFamily="2" charset="2"/>
              <a:buChar char="ü"/>
            </a:pPr>
            <a:r>
              <a:rPr lang="es-ES" sz="1800" kern="1200" dirty="0">
                <a:solidFill>
                  <a:schemeClr val="bg1"/>
                </a:solidFill>
                <a:latin typeface="+mn-lt"/>
                <a:cs typeface="Arial" charset="0"/>
              </a:rPr>
              <a:t>Experiencia en gestión de programas complejos</a:t>
            </a:r>
          </a:p>
          <a:p>
            <a:pPr marL="342900" indent="-342900" algn="l">
              <a:buFont typeface="Wingdings" panose="05000000000000000000" pitchFamily="2" charset="2"/>
              <a:buChar char="ü"/>
            </a:pPr>
            <a:r>
              <a:rPr lang="es-ES" sz="1800" kern="1200" dirty="0">
                <a:solidFill>
                  <a:schemeClr val="bg1"/>
                </a:solidFill>
                <a:latin typeface="+mn-lt"/>
                <a:cs typeface="Arial" charset="0"/>
              </a:rPr>
              <a:t>Gestión de recursos</a:t>
            </a:r>
          </a:p>
          <a:p>
            <a:pPr marL="342900" indent="-342900" algn="l">
              <a:buFont typeface="Wingdings" panose="05000000000000000000" pitchFamily="2" charset="2"/>
              <a:buChar char="ü"/>
            </a:pPr>
            <a:r>
              <a:rPr lang="es-ES" sz="1800" kern="1200" dirty="0">
                <a:solidFill>
                  <a:schemeClr val="bg1"/>
                </a:solidFill>
                <a:latin typeface="+mn-lt"/>
                <a:cs typeface="Arial" charset="0"/>
              </a:rPr>
              <a:t>Gestión económica</a:t>
            </a:r>
          </a:p>
          <a:p>
            <a:pPr marL="342900" indent="-342900" algn="l">
              <a:buFont typeface="Wingdings" panose="05000000000000000000" pitchFamily="2" charset="2"/>
              <a:buChar char="ü"/>
            </a:pPr>
            <a:r>
              <a:rPr lang="es-ES" sz="1800" kern="1200" dirty="0">
                <a:solidFill>
                  <a:schemeClr val="bg1"/>
                </a:solidFill>
                <a:latin typeface="+mn-lt"/>
                <a:cs typeface="Arial" charset="0"/>
              </a:rPr>
              <a:t>Skills de comunicación</a:t>
            </a:r>
          </a:p>
          <a:p>
            <a:pPr marL="342900" indent="-342900" algn="l">
              <a:buFont typeface="Wingdings" panose="05000000000000000000" pitchFamily="2" charset="2"/>
              <a:buChar char="ü"/>
            </a:pPr>
            <a:r>
              <a:rPr lang="es-ES" sz="1800" kern="1200" dirty="0">
                <a:solidFill>
                  <a:schemeClr val="bg1"/>
                </a:solidFill>
                <a:latin typeface="+mn-lt"/>
                <a:cs typeface="Arial" charset="0"/>
              </a:rPr>
              <a:t>Certificaciones en Cloud Publica (Azure) y conocimientos Cloud privada</a:t>
            </a:r>
          </a:p>
          <a:p>
            <a:pPr marL="342900" indent="-342900" algn="l">
              <a:buFont typeface="Wingdings" panose="05000000000000000000" pitchFamily="2" charset="2"/>
              <a:buChar char="ü"/>
            </a:pPr>
            <a:r>
              <a:rPr lang="es-ES" sz="1800" kern="1200" dirty="0">
                <a:solidFill>
                  <a:schemeClr val="bg1"/>
                </a:solidFill>
                <a:latin typeface="+mn-lt"/>
                <a:cs typeface="Arial" charset="0"/>
              </a:rPr>
              <a:t>Experiencia en definición de CTOM</a:t>
            </a:r>
          </a:p>
          <a:p>
            <a:pPr marL="342900" indent="-342900" algn="l">
              <a:buFont typeface="Wingdings" panose="05000000000000000000" pitchFamily="2" charset="2"/>
              <a:buChar char="ü"/>
            </a:pPr>
            <a:r>
              <a:rPr lang="es-ES" sz="1800" kern="1200" dirty="0">
                <a:solidFill>
                  <a:schemeClr val="bg1"/>
                </a:solidFill>
                <a:latin typeface="+mn-lt"/>
                <a:cs typeface="Arial" charset="0"/>
              </a:rPr>
              <a:t>Experiencia en Cloud</a:t>
            </a:r>
          </a:p>
          <a:p>
            <a:pPr marL="342900" indent="-342900" algn="l">
              <a:buFont typeface="Wingdings" panose="05000000000000000000" pitchFamily="2" charset="2"/>
              <a:buChar char="ü"/>
            </a:pPr>
            <a:r>
              <a:rPr lang="es-ES" sz="1800" kern="1200" dirty="0">
                <a:solidFill>
                  <a:schemeClr val="bg1"/>
                </a:solidFill>
                <a:latin typeface="+mn-lt"/>
                <a:cs typeface="Arial" charset="0"/>
              </a:rPr>
              <a:t>Experiencia en definición de procesos de gestión Cloud</a:t>
            </a:r>
          </a:p>
        </p:txBody>
      </p:sp>
      <p:sp>
        <p:nvSpPr>
          <p:cNvPr id="36" name="Rectangle 35">
            <a:extLst>
              <a:ext uri="{FF2B5EF4-FFF2-40B4-BE49-F238E27FC236}">
                <a16:creationId xmlns:a16="http://schemas.microsoft.com/office/drawing/2014/main" id="{C588BB36-191C-4B00-AF2D-ED6678584522}"/>
              </a:ext>
            </a:extLst>
          </p:cNvPr>
          <p:cNvSpPr/>
          <p:nvPr/>
        </p:nvSpPr>
        <p:spPr>
          <a:xfrm>
            <a:off x="19413080" y="8366035"/>
            <a:ext cx="3459793" cy="2862322"/>
          </a:xfrm>
          <a:prstGeom prst="rect">
            <a:avLst/>
          </a:prstGeom>
        </p:spPr>
        <p:txBody>
          <a:bodyPr wrap="square">
            <a:spAutoFit/>
          </a:bodyPr>
          <a:lstStyle/>
          <a:p>
            <a:pPr marL="342900" indent="-342900" algn="l">
              <a:buFont typeface="Wingdings" panose="05000000000000000000" pitchFamily="2" charset="2"/>
              <a:buChar char="ü"/>
            </a:pPr>
            <a:r>
              <a:rPr lang="es-ES" sz="1800" kern="1200" dirty="0">
                <a:solidFill>
                  <a:schemeClr val="bg1"/>
                </a:solidFill>
                <a:latin typeface="+mn-lt"/>
                <a:cs typeface="Arial" charset="0"/>
              </a:rPr>
              <a:t>Conocimiento en Cloud</a:t>
            </a:r>
          </a:p>
          <a:p>
            <a:pPr marL="342900" indent="-342900" algn="l">
              <a:buFont typeface="Wingdings" panose="05000000000000000000" pitchFamily="2" charset="2"/>
              <a:buChar char="ü"/>
            </a:pPr>
            <a:r>
              <a:rPr lang="es-ES" sz="1800" kern="1200" dirty="0">
                <a:solidFill>
                  <a:schemeClr val="bg1"/>
                </a:solidFill>
                <a:latin typeface="+mn-lt"/>
                <a:cs typeface="Arial" charset="0"/>
              </a:rPr>
              <a:t>Conocimientos en plataforma</a:t>
            </a:r>
          </a:p>
          <a:p>
            <a:pPr marL="342900" indent="-342900" algn="l">
              <a:buFont typeface="Wingdings" panose="05000000000000000000" pitchFamily="2" charset="2"/>
              <a:buChar char="ü"/>
            </a:pPr>
            <a:r>
              <a:rPr lang="es-ES" sz="1800" kern="1200" dirty="0">
                <a:solidFill>
                  <a:schemeClr val="bg1"/>
                </a:solidFill>
                <a:latin typeface="+mn-lt"/>
                <a:cs typeface="Arial" charset="0"/>
              </a:rPr>
              <a:t>Conocimiento en DevOps</a:t>
            </a:r>
          </a:p>
          <a:p>
            <a:pPr marL="342900" indent="-342900" algn="l">
              <a:buFont typeface="Wingdings" panose="05000000000000000000" pitchFamily="2" charset="2"/>
              <a:buChar char="ü"/>
            </a:pPr>
            <a:r>
              <a:rPr lang="es-ES" sz="1800" kern="1200" dirty="0">
                <a:solidFill>
                  <a:schemeClr val="bg1"/>
                </a:solidFill>
                <a:latin typeface="+mn-lt"/>
                <a:cs typeface="Arial" charset="0"/>
              </a:rPr>
              <a:t>Conocimiento en Microservicios</a:t>
            </a:r>
          </a:p>
          <a:p>
            <a:pPr marL="342900" indent="-342900" algn="l">
              <a:buFont typeface="Wingdings" panose="05000000000000000000" pitchFamily="2" charset="2"/>
              <a:buChar char="ü"/>
            </a:pPr>
            <a:r>
              <a:rPr lang="es-ES" sz="1800" kern="1200" dirty="0">
                <a:solidFill>
                  <a:schemeClr val="bg1"/>
                </a:solidFill>
                <a:latin typeface="+mn-lt"/>
                <a:cs typeface="Arial" charset="0"/>
              </a:rPr>
              <a:t>Skills de comunicación</a:t>
            </a:r>
          </a:p>
          <a:p>
            <a:pPr marL="342900" indent="-342900" algn="l">
              <a:buFont typeface="Wingdings" panose="05000000000000000000" pitchFamily="2" charset="2"/>
              <a:buChar char="ü"/>
            </a:pPr>
            <a:r>
              <a:rPr lang="es-ES" sz="1800" kern="1200" dirty="0">
                <a:solidFill>
                  <a:schemeClr val="bg1"/>
                </a:solidFill>
                <a:latin typeface="+mn-lt"/>
                <a:cs typeface="Arial" charset="0"/>
              </a:rPr>
              <a:t>Experiencia en desarrollo de documentación.</a:t>
            </a:r>
          </a:p>
          <a:p>
            <a:pPr marL="342900" indent="-342900" algn="l">
              <a:buFont typeface="Wingdings" panose="05000000000000000000" pitchFamily="2" charset="2"/>
              <a:buChar char="ü"/>
            </a:pPr>
            <a:endParaRPr lang="es-ES" sz="1800" kern="1200" dirty="0">
              <a:solidFill>
                <a:schemeClr val="bg1"/>
              </a:solidFill>
              <a:latin typeface="+mn-lt"/>
              <a:cs typeface="Arial" charset="0"/>
            </a:endParaRPr>
          </a:p>
        </p:txBody>
      </p:sp>
      <p:pic>
        <p:nvPicPr>
          <p:cNvPr id="37" name="Picture 6" descr="Ibm icon">
            <a:extLst>
              <a:ext uri="{FF2B5EF4-FFF2-40B4-BE49-F238E27FC236}">
                <a16:creationId xmlns:a16="http://schemas.microsoft.com/office/drawing/2014/main" id="{595984E6-BBC0-4C95-8515-33582726FF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87082" y="3392115"/>
            <a:ext cx="1135480" cy="113548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bm icon">
            <a:extLst>
              <a:ext uri="{FF2B5EF4-FFF2-40B4-BE49-F238E27FC236}">
                <a16:creationId xmlns:a16="http://schemas.microsoft.com/office/drawing/2014/main" id="{1C87A6F0-46CA-4AAB-853F-51699874D9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20178" y="3374484"/>
            <a:ext cx="1135480" cy="113548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E99643E6-CE69-4F05-AD6A-4F818BA5219F}"/>
              </a:ext>
            </a:extLst>
          </p:cNvPr>
          <p:cNvCxnSpPr>
            <a:cxnSpLocks/>
          </p:cNvCxnSpPr>
          <p:nvPr/>
        </p:nvCxnSpPr>
        <p:spPr>
          <a:xfrm>
            <a:off x="14591919" y="8146670"/>
            <a:ext cx="9792081" cy="16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3789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heme/theme1.xml><?xml version="1.0" encoding="utf-8"?>
<a:theme xmlns:a="http://schemas.openxmlformats.org/drawingml/2006/main" name="Tema de Office">
  <a:themeElements>
    <a:clrScheme name="Personalizado 3">
      <a:dk1>
        <a:sysClr val="windowText" lastClr="000000"/>
      </a:dk1>
      <a:lt1>
        <a:sysClr val="window" lastClr="FFFFFF"/>
      </a:lt1>
      <a:dk2>
        <a:srgbClr val="6E7678"/>
      </a:dk2>
      <a:lt2>
        <a:srgbClr val="E7E6E6"/>
      </a:lt2>
      <a:accent1>
        <a:srgbClr val="EB0000"/>
      </a:accent1>
      <a:accent2>
        <a:srgbClr val="DEEDF1"/>
      </a:accent2>
      <a:accent3>
        <a:srgbClr val="9D3566"/>
      </a:accent3>
      <a:accent4>
        <a:srgbClr val="62B967"/>
      </a:accent4>
      <a:accent5>
        <a:srgbClr val="1AB2BB"/>
      </a:accent5>
      <a:accent6>
        <a:srgbClr val="FFCB32"/>
      </a:accent6>
      <a:hlink>
        <a:srgbClr val="3265FF"/>
      </a:hlink>
      <a:folHlink>
        <a:srgbClr val="954F72"/>
      </a:folHlink>
    </a:clrScheme>
    <a:fontScheme name="Personalizado 6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Cloud 2017">
  <a:themeElements>
    <a:clrScheme name="CTOMPlaybook">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Custom 2">
      <a:majorFont>
        <a:latin typeface="IBM Plex Sans"/>
        <a:ea typeface=""/>
        <a:cs typeface=""/>
      </a:majorFont>
      <a:minorFont>
        <a:latin typeface="IBM Plex Sans"/>
        <a:ea typeface=""/>
        <a:cs typeface=""/>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IBM Cloud 2017">
  <a:themeElements>
    <a:clrScheme name="Custom 5">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FFFFFF"/>
      </a:hlink>
      <a:folHlink>
        <a:srgbClr val="FFFFFF"/>
      </a:folHlink>
    </a:clrScheme>
    <a:fontScheme name="Custom 1">
      <a:majorFont>
        <a:latin typeface="IBM Plex Sans"/>
        <a:ea typeface=""/>
        <a:cs typeface=""/>
      </a:majorFont>
      <a:minorFont>
        <a:latin typeface="IBM Plex Sans Light"/>
        <a:ea typeface=""/>
        <a:cs typeface=""/>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01067738163A649AFF0A3EAC69D0CE2" ma:contentTypeVersion="3" ma:contentTypeDescription="Create a new document." ma:contentTypeScope="" ma:versionID="037609e9405ca400f6b4f4b0b5bfd1bf">
  <xsd:schema xmlns:xsd="http://www.w3.org/2001/XMLSchema" xmlns:xs="http://www.w3.org/2001/XMLSchema" xmlns:p="http://schemas.microsoft.com/office/2006/metadata/properties" xmlns:ns2="fe66e491-c72e-4273-a58c-fba859478979" targetNamespace="http://schemas.microsoft.com/office/2006/metadata/properties" ma:root="true" ma:fieldsID="bf64b8f82d0a9f77d4dd1390aa332b78" ns2:_="">
    <xsd:import namespace="fe66e491-c72e-4273-a58c-fba859478979"/>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66e491-c72e-4273-a58c-fba85947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C3753-6B88-4A2C-89E9-6D8B68790BEA}">
  <ds:schemaRefs>
    <ds:schemaRef ds:uri="http://www.w3.org/XML/1998/namespac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fe66e491-c72e-4273-a58c-fba859478979"/>
    <ds:schemaRef ds:uri="http://schemas.microsoft.com/office/2006/documentManagement/types"/>
    <ds:schemaRef ds:uri="http://purl.org/dc/dcmitype/"/>
    <ds:schemaRef ds:uri="http://purl.org/dc/terms/"/>
  </ds:schemaRefs>
</ds:datastoreItem>
</file>

<file path=customXml/itemProps2.xml><?xml version="1.0" encoding="utf-8"?>
<ds:datastoreItem xmlns:ds="http://schemas.openxmlformats.org/officeDocument/2006/customXml" ds:itemID="{7378C41C-C482-4BDE-858B-73DD2F332185}">
  <ds:schemaRefs>
    <ds:schemaRef ds:uri="http://schemas.microsoft.com/sharepoint/v3/contenttype/forms"/>
  </ds:schemaRefs>
</ds:datastoreItem>
</file>

<file path=customXml/itemProps3.xml><?xml version="1.0" encoding="utf-8"?>
<ds:datastoreItem xmlns:ds="http://schemas.openxmlformats.org/officeDocument/2006/customXml" ds:itemID="{2E1631D9-B41A-4F17-B3BA-3C91487AF4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66e491-c72e-4273-a58c-fba8594789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2083</TotalTime>
  <Words>2562</Words>
  <Application>Microsoft Office PowerPoint</Application>
  <PresentationFormat>Custom</PresentationFormat>
  <Paragraphs>641</Paragraphs>
  <Slides>24</Slides>
  <Notes>22</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24</vt:i4>
      </vt:variant>
    </vt:vector>
  </HeadingPairs>
  <TitlesOfParts>
    <vt:vector size="41" baseType="lpstr">
      <vt:lpstr>Arial</vt:lpstr>
      <vt:lpstr>Arial Black</vt:lpstr>
      <vt:lpstr>Calibri</vt:lpstr>
      <vt:lpstr>Calibri Light</vt:lpstr>
      <vt:lpstr>Helvetica</vt:lpstr>
      <vt:lpstr>Helvetica Neue</vt:lpstr>
      <vt:lpstr>Helvetica Neue Medium</vt:lpstr>
      <vt:lpstr>HelveticaNeueLT Std Lt Cn</vt:lpstr>
      <vt:lpstr>IBM Plex Sans</vt:lpstr>
      <vt:lpstr>IBM Plex Sans Light</vt:lpstr>
      <vt:lpstr>IBM Plex Sans Regular</vt:lpstr>
      <vt:lpstr>Santander Headline</vt:lpstr>
      <vt:lpstr>Santander Text</vt:lpstr>
      <vt:lpstr>Wingdings</vt:lpstr>
      <vt:lpstr>Tema de Office</vt:lpstr>
      <vt:lpstr>IBM Cloud 2017</vt:lpstr>
      <vt:lpstr>2_IBM Cloud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JAIME ARRIBAS GOMEZ</dc:creator>
  <cp:lastModifiedBy>Alejandro.Nadador</cp:lastModifiedBy>
  <cp:revision>118</cp:revision>
  <dcterms:created xsi:type="dcterms:W3CDTF">2020-10-06T10:49:59Z</dcterms:created>
  <dcterms:modified xsi:type="dcterms:W3CDTF">2020-10-08T15:03:31Z</dcterms:modified>
</cp:coreProperties>
</file>